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</p:sldIdLst>
  <p:sldSz cx="9144000" cy="6858000" type="screen4x3"/>
  <p:notesSz cx="6858000" cy="9144000"/>
  <p:embeddedFontLst>
    <p:embeddedFont>
      <p:font typeface="Bradley Hand ITC" pitchFamily="66" charset="0"/>
      <p:regular r:id="rId9"/>
    </p:embeddedFon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Lucida Calligraphy" pitchFamily="66" charset="0"/>
      <p:regular r:id="rId14"/>
    </p:embeddedFont>
    <p:embeddedFont>
      <p:font typeface="Monotype Corsiva" pitchFamily="66" charset="0"/>
      <p: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0596-465A-448B-8FA8-A942643265B5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9B5-CE5D-4B89-84C4-EAB98BF22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813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8DF3-CD39-4C1B-93E8-0A5D276E215B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0B97-9999-4DB8-8AA6-756560326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0188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3997-110B-4D07-B7EC-64FCC7143D37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B3F17-E1DC-41BC-9CB6-B300A9487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14386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2619-67ED-4AD8-9BD7-7C5DEB222E44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2E04B-9805-4F2F-B8AD-2993B71C6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114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E2011-DC0E-4FE9-B1E7-3C7FB89E106A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E9B4-FEF0-4CAD-BBEA-A4D7435E8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7449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C37D-4FAF-4DEA-BB1A-C36BFA1A6BCA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F508-F220-4A82-8ED8-694A934EA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3764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64ED-79AA-4B8A-86D3-E0685CBE4EA9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350CE-EC79-4819-AA3C-640F4CC0D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3008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01AE4-44EA-4D6B-8350-A1A7C889D47E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478F-B967-4F01-B99B-C5BEF0FFA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28292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75FB-76C7-47F7-B7AC-A6C8DFE3CE0F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3292-F8B4-41E2-8992-B61F78343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15830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A1DC-7C36-40DF-82B0-BBCFA5A74F9B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8DDC-4362-4046-84DD-1A9A1D5A1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0415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193A-280C-4372-ABDD-17AB82F4C055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B32D-6E1C-43D3-A0FE-DA9BF365F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823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1E0CE-E224-407C-96A6-AC1607EAD1D0}" type="datetimeFigureOut">
              <a:rPr lang="en-US"/>
              <a:pPr>
                <a:defRPr/>
              </a:pPr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39008-95CD-42FF-8358-5861B4C6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0" y="685800"/>
            <a:ext cx="9144000" cy="623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19 </a:t>
            </a:r>
            <a:r>
              <a:rPr lang="en-US" sz="1900" b="1">
                <a:latin typeface="Arial" charset="0"/>
              </a:rPr>
              <a:t>There was a certain rich man who was clothed in purple and fine linen and fared sumptuously every day.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20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But there was a certain beggar named Lazarus, full of sores, who was laid at his gate,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21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desiring to be fed with the crumbs which fell from the rich man’s table. Moreover the dogs came and licked his sores.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22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So it was that the beggar died, and was carried by the angels to Abraham’s bosom. The rich man also died and was buried.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23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And being in torments in Hades, he lifted up his eyes and saw Abraham afar off, and Lazarus in his bosom.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24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Then he cried and said, father Abraham, have mercy on me, and send Lazarus that he may dip the tip of his finger in water and cool my tongue; for I am tormented in this flame.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25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But Abraham said, son, remember that in your lifetime you received your good things, and likewise Lazarus evil things; but now he is comforted and you are tormented.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26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And besides all this, between us and you there is a great gulf fixed, so that those who want to pass from here to you cannot, nor can those from there pass to us.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27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Then he said, I beg you therefore, father, that you would send him to my father’s house,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28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for I have five brothers, that he may testify to them, lest they also come to this place of torment.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29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Abraham said to him, they have Moses and the prophets; let them hear them.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30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And he said, no, father Abraham; but if one goes to them from the dead, they will repent. </a:t>
            </a:r>
            <a:r>
              <a:rPr lang="en-US" sz="1900" b="1" baseline="30000">
                <a:solidFill>
                  <a:srgbClr val="FF0000"/>
                </a:solidFill>
                <a:latin typeface="Arial" charset="0"/>
              </a:rPr>
              <a:t>31</a:t>
            </a:r>
            <a:r>
              <a:rPr lang="en-US" sz="1900" b="1" baseline="30000">
                <a:latin typeface="Arial" charset="0"/>
              </a:rPr>
              <a:t> </a:t>
            </a:r>
            <a:r>
              <a:rPr lang="en-US" sz="1900" b="1">
                <a:latin typeface="Arial" charset="0"/>
              </a:rPr>
              <a:t>But he said to him, if they do not hear Moses and the prophets, neither will they be persuaded though one rise from the dead.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0663" y="-76200"/>
            <a:ext cx="51767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Luke 16:19-31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2084" y="152400"/>
            <a:ext cx="5532284" cy="707886"/>
          </a:xfrm>
          <a:prstGeom prst="rect">
            <a:avLst/>
          </a:prstGeom>
          <a:solidFill>
            <a:srgbClr val="FFFFFF">
              <a:alpha val="60000"/>
            </a:srgb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Monotype Corsiva" pitchFamily="66" charset="0"/>
                <a:cs typeface="+mn-cs"/>
              </a:rPr>
              <a:t>The Rich Man and Lazarus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60425"/>
            <a:ext cx="5410200" cy="60325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Is it a Parable?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Not called a parable.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Does not bear parabolic characteristics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Why only one name given?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Poor man is named (Lazarus- “Whom God Helps”).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Rich man unnamed (“Dives” –Rich).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Jews: Phineas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Egyptians: Amenophis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Perhaps unnamed because his name is not recorded in heaven.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Hades vs Hell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Hades (Vs-23) is the place one goes immediately upon death (Unseen realm of the dead).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Paradise (Ac 2:27; Lk 23:43).</a:t>
            </a: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Torment (Lk 16:24).</a:t>
            </a:r>
          </a:p>
          <a:p>
            <a:pPr marL="855663" lvl="2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Hell (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gehenna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 Matt 23:33; Matt 25:46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5808663"/>
            <a:ext cx="3352800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12196">
            <a:off x="904510" y="1371600"/>
            <a:ext cx="359129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Abundant Riches</a:t>
            </a:r>
          </a:p>
        </p:txBody>
      </p:sp>
      <p:sp>
        <p:nvSpPr>
          <p:cNvPr id="7" name="TextBox 6"/>
          <p:cNvSpPr txBox="1"/>
          <p:nvPr/>
        </p:nvSpPr>
        <p:spPr>
          <a:xfrm rot="21446209">
            <a:off x="4859338" y="833438"/>
            <a:ext cx="3276600" cy="392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There was a certain rich man who was clothed in purple and fine linen and fared sumptuously every day. (Vs-19)</a:t>
            </a:r>
          </a:p>
        </p:txBody>
      </p:sp>
      <p:sp>
        <p:nvSpPr>
          <p:cNvPr id="8" name="TextBox 7"/>
          <p:cNvSpPr txBox="1"/>
          <p:nvPr/>
        </p:nvSpPr>
        <p:spPr>
          <a:xfrm rot="21446209">
            <a:off x="4797425" y="1766888"/>
            <a:ext cx="3276600" cy="115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I have five brothers (Vs 28)</a:t>
            </a:r>
          </a:p>
        </p:txBody>
      </p:sp>
      <p:sp>
        <p:nvSpPr>
          <p:cNvPr id="9" name="Rectangle 8"/>
          <p:cNvSpPr/>
          <p:nvPr/>
        </p:nvSpPr>
        <p:spPr>
          <a:xfrm rot="21412196">
            <a:off x="929367" y="1999303"/>
            <a:ext cx="359129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A Large family</a:t>
            </a:r>
          </a:p>
        </p:txBody>
      </p:sp>
      <p:sp>
        <p:nvSpPr>
          <p:cNvPr id="10" name="TextBox 9"/>
          <p:cNvSpPr txBox="1"/>
          <p:nvPr/>
        </p:nvSpPr>
        <p:spPr>
          <a:xfrm rot="21446209">
            <a:off x="4633913" y="1201738"/>
            <a:ext cx="3276600" cy="170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The rich man also died and was buried (Vs-22)</a:t>
            </a:r>
          </a:p>
        </p:txBody>
      </p:sp>
      <p:sp>
        <p:nvSpPr>
          <p:cNvPr id="11" name="Rectangle 10"/>
          <p:cNvSpPr/>
          <p:nvPr/>
        </p:nvSpPr>
        <p:spPr>
          <a:xfrm rot="21412196">
            <a:off x="929367" y="2671140"/>
            <a:ext cx="359129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A Loved One Died</a:t>
            </a:r>
          </a:p>
        </p:txBody>
      </p:sp>
      <p:sp>
        <p:nvSpPr>
          <p:cNvPr id="12" name="TextBox 11"/>
          <p:cNvSpPr txBox="1"/>
          <p:nvPr/>
        </p:nvSpPr>
        <p:spPr>
          <a:xfrm rot="21446209">
            <a:off x="4759325" y="2109788"/>
            <a:ext cx="3276600" cy="226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And being in torments in Hades, he lifted up his eyes  . . . (Vs-23)</a:t>
            </a:r>
          </a:p>
        </p:txBody>
      </p:sp>
      <p:sp>
        <p:nvSpPr>
          <p:cNvPr id="13" name="Rectangle 12"/>
          <p:cNvSpPr/>
          <p:nvPr/>
        </p:nvSpPr>
        <p:spPr>
          <a:xfrm rot="21412196">
            <a:off x="937963" y="3374166"/>
            <a:ext cx="359129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A Loved One Lost</a:t>
            </a:r>
          </a:p>
        </p:txBody>
      </p:sp>
      <p:sp>
        <p:nvSpPr>
          <p:cNvPr id="14" name="TextBox 13"/>
          <p:cNvSpPr txBox="1"/>
          <p:nvPr/>
        </p:nvSpPr>
        <p:spPr>
          <a:xfrm rot="21446209">
            <a:off x="4857750" y="1201738"/>
            <a:ext cx="32766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I have five brothers, that he may testify to them, lest they also come to this place of torment (Vs-28)</a:t>
            </a:r>
          </a:p>
        </p:txBody>
      </p:sp>
      <p:sp>
        <p:nvSpPr>
          <p:cNvPr id="15" name="TextBox 14"/>
          <p:cNvSpPr txBox="1"/>
          <p:nvPr/>
        </p:nvSpPr>
        <p:spPr>
          <a:xfrm rot="21446209">
            <a:off x="4786313" y="1693863"/>
            <a:ext cx="3276600" cy="286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+mn-cs"/>
              </a:rPr>
              <a:t>Abraham said to him, they have Moses and the prophets; let them hear them. (Vs-29)</a:t>
            </a:r>
          </a:p>
        </p:txBody>
      </p:sp>
      <p:sp>
        <p:nvSpPr>
          <p:cNvPr id="16" name="Rectangle 15"/>
          <p:cNvSpPr/>
          <p:nvPr/>
        </p:nvSpPr>
        <p:spPr>
          <a:xfrm rot="21449768">
            <a:off x="904510" y="4002598"/>
            <a:ext cx="359129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All Brothers Lost</a:t>
            </a:r>
          </a:p>
        </p:txBody>
      </p:sp>
      <p:sp>
        <p:nvSpPr>
          <p:cNvPr id="17" name="Rectangle 16"/>
          <p:cNvSpPr/>
          <p:nvPr/>
        </p:nvSpPr>
        <p:spPr>
          <a:xfrm rot="21449768">
            <a:off x="683460" y="4609713"/>
            <a:ext cx="391723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+mn-cs"/>
              </a:rPr>
              <a:t>Rejected Salvation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7" grpId="1" build="allAtOnce"/>
      <p:bldP spid="8" grpId="0" build="p" bldLvl="5"/>
      <p:bldP spid="8" grpId="1" build="allAtOnce"/>
      <p:bldP spid="10" grpId="0" build="p" bldLvl="5"/>
      <p:bldP spid="10" grpId="1" build="allAtOnce"/>
      <p:bldP spid="12" grpId="0" build="p" bldLvl="5"/>
      <p:bldP spid="12" grpId="1" build="allAtOnce"/>
      <p:bldP spid="14" grpId="0" build="p" bldLvl="5"/>
      <p:bldP spid="14" grpId="1" build="allAtOnce"/>
      <p:bldP spid="15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583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Lucida Calligraphy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AUDIOROOM</cp:lastModifiedBy>
  <cp:revision>13</cp:revision>
  <dcterms:created xsi:type="dcterms:W3CDTF">2012-05-24T12:49:39Z</dcterms:created>
  <dcterms:modified xsi:type="dcterms:W3CDTF">2012-06-10T20:53:40Z</dcterms:modified>
</cp:coreProperties>
</file>