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57" r:id="rId6"/>
    <p:sldId id="259" r:id="rId7"/>
    <p:sldId id="258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Estrangelo Edessa" pitchFamily="66" charset="0"/>
      <p:regular r:id="rId16"/>
    </p:embeddedFont>
    <p:embeddedFont>
      <p:font typeface="Curlz MT" pitchFamily="82" charset="0"/>
      <p:regular r:id="rId17"/>
    </p:embeddedFont>
    <p:embeddedFont>
      <p:font typeface="Monotype Corsiva" pitchFamily="66" charset="0"/>
      <p:italic r:id="rId18"/>
    </p:embeddedFont>
    <p:embeddedFont>
      <p:font typeface="Bradley Hand ITC" pitchFamily="66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FF1919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BDF3B-F369-41B7-BB9B-B0220300DB75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00F43-A32A-47EB-B907-99A3D3E27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7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3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1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0F43-A32A-47EB-B907-99A3D3E274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B8B8-B19C-43F2-BF80-840EB464FB48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5FF7-1837-45CF-831D-43ADEF56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My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son, give attention to my words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; incline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your ear to my sayings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Do not let them depart from your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eyes; keep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them in the midst of your heart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For they are life to those who find them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health to all their flesh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Keep your heart with all diligence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for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out of it spring the issues of life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Put away from you a deceitful mouth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put perverse lips far from you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Let your eyes look straight ahead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your eyelids look right before you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Ponder the path of your feet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let all your ways be established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Do not turn to the right or the left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; remove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your foot from evil.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8517" y="-6871"/>
            <a:ext cx="6266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Proverbs 4:20-27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5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762" y="0"/>
            <a:ext cx="8579593" cy="923330"/>
          </a:xfrm>
          <a:prstGeom prst="rect">
            <a:avLst/>
          </a:prstGeom>
          <a:solidFill>
            <a:srgbClr val="00B0F0">
              <a:alpha val="60000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Hindsight is always 20/20</a:t>
            </a:r>
            <a:endParaRPr lang="en-US" sz="5400" b="1" cap="none" spc="6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0131" y="1502892"/>
            <a:ext cx="4960011" cy="584775"/>
          </a:xfrm>
          <a:prstGeom prst="rect">
            <a:avLst/>
          </a:prstGeom>
          <a:solidFill>
            <a:srgbClr val="FF1919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 wish I had not quit school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367" y="2075188"/>
            <a:ext cx="5505033" cy="584775"/>
          </a:xfrm>
          <a:prstGeom prst="rect">
            <a:avLst/>
          </a:prstGeom>
          <a:solidFill>
            <a:srgbClr val="FF1919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 regret not calling more often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717" y="2667000"/>
            <a:ext cx="6202339" cy="584775"/>
          </a:xfrm>
          <a:prstGeom prst="rect">
            <a:avLst/>
          </a:prstGeom>
          <a:solidFill>
            <a:srgbClr val="FF1919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 wish I had not married so young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283901"/>
            <a:ext cx="5466561" cy="584775"/>
          </a:xfrm>
          <a:prstGeom prst="rect">
            <a:avLst/>
          </a:prstGeom>
          <a:solidFill>
            <a:srgbClr val="FF1919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 wish I didn’t have this tattoo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6396" y="3911953"/>
            <a:ext cx="4616970" cy="584775"/>
          </a:xfrm>
          <a:prstGeom prst="rect">
            <a:avLst/>
          </a:prstGeom>
          <a:solidFill>
            <a:srgbClr val="FF1919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 wish I had not said that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667000"/>
            <a:ext cx="6487674" cy="584775"/>
          </a:xfrm>
          <a:prstGeom prst="rect">
            <a:avLst/>
          </a:prstGeom>
          <a:solidFill>
            <a:srgbClr val="FF1919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 wish I knew then what I know now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75" y="0"/>
            <a:ext cx="8887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Knowing Then What I Know Now</a:t>
            </a:r>
            <a:endParaRPr lang="en-US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21637" y="817376"/>
            <a:ext cx="4114800" cy="2133600"/>
            <a:chOff x="1752600" y="804528"/>
            <a:chExt cx="4114800" cy="2133600"/>
          </a:xfrm>
        </p:grpSpPr>
        <p:sp>
          <p:nvSpPr>
            <p:cNvPr id="11" name="Rounded Rectangle 10"/>
            <p:cNvSpPr/>
            <p:nvPr/>
          </p:nvSpPr>
          <p:spPr>
            <a:xfrm>
              <a:off x="1752600" y="804528"/>
              <a:ext cx="4114800" cy="2133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990781"/>
              <a:ext cx="1447800" cy="17610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4" r="8466"/>
            <a:stretch/>
          </p:blipFill>
          <p:spPr>
            <a:xfrm>
              <a:off x="3702437" y="990781"/>
              <a:ext cx="1779630" cy="176109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921637" y="3124200"/>
            <a:ext cx="4114800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would have avoided many sins &amp; mistakes!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would have become a Christian sooner!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would have been a better son, husband &amp; father!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9799" y="0"/>
            <a:ext cx="86677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Knowing Now What I Need To Know</a:t>
            </a:r>
            <a:endParaRPr lang="en-US" sz="48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09512"/>
            <a:ext cx="2667000" cy="344709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son, give attention to my words; incline your ear to my sayings. Do not let them depart from your eyes; keep them in the midst of your heart; For they are life to those who find them, and health to all their flesh.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4:20-22)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57600" y="2967334"/>
            <a:ext cx="3657600" cy="3890666"/>
            <a:chOff x="3657600" y="2967334"/>
            <a:chExt cx="3657600" cy="38906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" t="4076" r="7749" b="3637"/>
            <a:stretch/>
          </p:blipFill>
          <p:spPr>
            <a:xfrm>
              <a:off x="3810000" y="3210980"/>
              <a:ext cx="3323064" cy="33999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657600" y="2967334"/>
              <a:ext cx="3657600" cy="3890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9474929"/>
                </a:avLst>
              </a:prstTxWarp>
              <a:spAutoFit/>
            </a:bodyPr>
            <a:lstStyle/>
            <a:p>
              <a:pPr algn="ctr"/>
              <a:r>
                <a:rPr lang="en-US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urlz MT" pitchFamily="82" charset="0"/>
                </a:rPr>
                <a:t>Challenge to Young People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urlz MT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1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6019800"/>
            <a:ext cx="8458200" cy="609600"/>
          </a:xfrm>
          <a:prstGeom prst="round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5181600"/>
            <a:ext cx="8458200" cy="609600"/>
          </a:xfrm>
          <a:prstGeom prst="round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4343400"/>
            <a:ext cx="8458200" cy="609600"/>
          </a:xfrm>
          <a:prstGeom prst="round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0293" y="3505200"/>
            <a:ext cx="8458200" cy="609600"/>
          </a:xfrm>
          <a:prstGeom prst="round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2590800"/>
            <a:ext cx="8458200" cy="609600"/>
          </a:xfrm>
          <a:prstGeom prst="round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5" y="-76200"/>
            <a:ext cx="4339525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859" y="23622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Become Christians in your Youth ~ Eccl 12:1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Grow Up Spiritually ~ Eph 4:15: 2 Pet 3:18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 Content in All Things ~ Phil 4:11; Rom 9:20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Make Friends of other Christians ~ Rom 12:10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Flee Youthful Lusts ~ 2 Tim 2:22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3301458"/>
            <a:ext cx="4114800" cy="246221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Estrangelo Edessa" pitchFamily="66" charset="0"/>
                <a:cs typeface="Estrangelo Edessa" pitchFamily="66" charset="0"/>
              </a:rPr>
              <a:t>253 Converts</a:t>
            </a:r>
          </a:p>
          <a:p>
            <a:r>
              <a:rPr lang="en-US" b="1" dirty="0" smtClean="0"/>
              <a:t>Under 20 – 138</a:t>
            </a:r>
          </a:p>
          <a:p>
            <a:r>
              <a:rPr lang="en-US" b="1" dirty="0" smtClean="0"/>
              <a:t>20-30	--   85</a:t>
            </a:r>
          </a:p>
          <a:p>
            <a:r>
              <a:rPr lang="en-US" b="1" dirty="0" smtClean="0"/>
              <a:t>31-40	--   22</a:t>
            </a:r>
          </a:p>
          <a:p>
            <a:r>
              <a:rPr lang="en-US" b="1" dirty="0" smtClean="0"/>
              <a:t>41-50	--    4</a:t>
            </a:r>
          </a:p>
          <a:p>
            <a:r>
              <a:rPr lang="en-US" b="1" dirty="0" smtClean="0"/>
              <a:t>51-60	--    3</a:t>
            </a:r>
          </a:p>
          <a:p>
            <a:r>
              <a:rPr lang="en-US" b="1" dirty="0" smtClean="0"/>
              <a:t>61-70	--    1</a:t>
            </a:r>
          </a:p>
          <a:p>
            <a:r>
              <a:rPr lang="en-US" b="1" dirty="0" smtClean="0"/>
              <a:t>Over 70   </a:t>
            </a:r>
            <a:r>
              <a:rPr lang="en-US" b="1" smtClean="0"/>
              <a:t>--    </a:t>
            </a:r>
            <a:r>
              <a:rPr lang="en-US" b="1" dirty="0" smtClean="0"/>
              <a:t>0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96" y="3886200"/>
            <a:ext cx="239730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3" grpId="0" animBg="1"/>
      <p:bldP spid="2" grpId="0" uiExpand="1" build="p" bldLvl="5"/>
      <p:bldP spid="12" grpId="0" uiExpand="1" build="p" bldLvl="5" animBg="1"/>
      <p:bldP spid="12" grpId="1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078" y="980420"/>
            <a:ext cx="53817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 us hear the conclusion of the whole matter: Fear God and keep His commandments, for this is man’s all. For God will bring every work into judgment, including every secret thing, whether good or evil.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Ecclesiastes 12:13-14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235" y="228600"/>
            <a:ext cx="63001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Monotype Corsiva" pitchFamily="66" charset="0"/>
              </a:rPr>
              <a:t>One Life: One Chance to Get it Right</a:t>
            </a:r>
            <a:endParaRPr lang="en-US" sz="2800" b="1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Monotype Corsiva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84146"/>
            <a:chOff x="0" y="0"/>
            <a:chExt cx="9144000" cy="6884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10216" b="77453"/>
            <a:stretch/>
          </p:blipFill>
          <p:spPr>
            <a:xfrm>
              <a:off x="0" y="0"/>
              <a:ext cx="9144000" cy="13454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10216"/>
            <a:stretch/>
          </p:blipFill>
          <p:spPr>
            <a:xfrm>
              <a:off x="0" y="1295400"/>
              <a:ext cx="9144000" cy="5588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3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401</Words>
  <Application>Microsoft Office PowerPoint</Application>
  <PresentationFormat>On-screen Show (4:3)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Wingdings</vt:lpstr>
      <vt:lpstr>Times New Roman</vt:lpstr>
      <vt:lpstr>Estrangelo Edessa</vt:lpstr>
      <vt:lpstr>Curlz MT</vt:lpstr>
      <vt:lpstr>Monotype Corsiva</vt:lpstr>
      <vt:lpstr>Bradley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24</cp:revision>
  <dcterms:created xsi:type="dcterms:W3CDTF">2012-11-28T13:55:54Z</dcterms:created>
  <dcterms:modified xsi:type="dcterms:W3CDTF">2012-12-02T16:26:15Z</dcterms:modified>
</cp:coreProperties>
</file>