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9"/>
  </p:notesMasterIdLst>
  <p:sldIdLst>
    <p:sldId id="256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3" r:id="rId16"/>
    <p:sldId id="265" r:id="rId17"/>
    <p:sldId id="266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Monotype Corsiva" pitchFamily="66" charset="0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8F137-A470-430E-972C-50CBFA4D3F73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3AED-4A68-4EA3-B2FC-212B16F6C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7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5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4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3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3AED-4A68-4EA3-B2FC-212B16F6C1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43D3-7ED7-461F-9570-B747614421EC}" type="datetimeFigureOut">
              <a:rPr lang="en-US" smtClean="0"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9D32-DBCC-4A3D-9803-667BEC87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9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0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43D3-7ED7-461F-9570-B747614421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9D32-DBCC-4A3D-9803-667BEC8772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3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703" y="0"/>
            <a:ext cx="8408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Never Appreciated God’s Grace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926592"/>
            <a:ext cx="7440976" cy="4940808"/>
            <a:chOff x="914400" y="926592"/>
            <a:chExt cx="7440976" cy="4940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926592"/>
              <a:ext cx="7440976" cy="494080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43400" y="1411837"/>
              <a:ext cx="39624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“For by </a:t>
              </a:r>
              <a:r>
                <a:rPr lang="en-US" sz="28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grace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you have been saved through faith, and that not of yourselves; it is the gift of God, not of works, lest anyone should boast” </a:t>
              </a: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Eph 2:8-9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1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993" y="0"/>
            <a:ext cx="8103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Never Exposed to Work Ethic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897307"/>
            <a:ext cx="7391400" cy="5970865"/>
            <a:chOff x="914400" y="897307"/>
            <a:chExt cx="7391400" cy="59708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3" t="1883" r="50000" b="3990"/>
            <a:stretch/>
          </p:blipFill>
          <p:spPr>
            <a:xfrm>
              <a:off x="914400" y="897307"/>
              <a:ext cx="3918283" cy="597086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32683" y="897307"/>
              <a:ext cx="3473117" cy="5970865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“For we are His </a:t>
              </a:r>
              <a:r>
                <a:rPr lang="en-US" sz="32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workmanship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created in Christ Jesus for good works, which God prepared beforehand that we should walk in them”</a:t>
              </a: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Eph 2:10 </a:t>
              </a:r>
              <a:endPara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6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495" y="-26817"/>
            <a:ext cx="72010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Why Am I a Christian?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4267200" cy="286232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I chose to Believe—Heb 11:6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I chose to Repent—Acts 2:38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I chose to confess—Rom 10:9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I chose to be baptized—Mk 16:16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smtClean="0"/>
              <a:t>I choose to live faithfully—Rev 2:10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543800" cy="1015663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“I call to remembrance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genuine faith that is in you</a:t>
            </a:r>
            <a:r>
              <a:rPr lang="en-US" sz="2000" b="1" dirty="0" smtClean="0"/>
              <a:t>, which dwelt first in your grandmother Lois and your mother Eunice, and I am persuaded is in you also” (2 Tim 1:5).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514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7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63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 smtClean="0">
                <a:solidFill>
                  <a:srgbClr val="FF0000"/>
                </a:solidFill>
              </a:rPr>
              <a:t>7 </a:t>
            </a:r>
            <a:r>
              <a:rPr lang="en-US" sz="3200" b="1" dirty="0" smtClean="0"/>
              <a:t>So the people served the </a:t>
            </a:r>
            <a:r>
              <a:rPr lang="en-US" sz="3200" b="1" cap="small" dirty="0" smtClean="0">
                <a:effectLst/>
              </a:rPr>
              <a:t>Lord</a:t>
            </a:r>
            <a:r>
              <a:rPr lang="en-US" sz="3200" b="1" dirty="0" smtClean="0"/>
              <a:t> all the days of Joshua, and all the days of the elders who outlived Joshua, who had seen all the great works of the </a:t>
            </a:r>
            <a:r>
              <a:rPr lang="en-US" sz="3200" b="1" cap="small" dirty="0" smtClean="0">
                <a:effectLst/>
              </a:rPr>
              <a:t>Lord</a:t>
            </a:r>
            <a:r>
              <a:rPr lang="en-US" sz="3200" b="1" dirty="0" smtClean="0"/>
              <a:t> which He had done for Israel. 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8 </a:t>
            </a:r>
            <a:r>
              <a:rPr lang="en-US" sz="3200" b="1" dirty="0" smtClean="0"/>
              <a:t>Now Joshua the son of Nun, the servant of the </a:t>
            </a:r>
            <a:r>
              <a:rPr lang="en-US" sz="3200" b="1" cap="small" dirty="0" smtClean="0">
                <a:effectLst/>
              </a:rPr>
              <a:t>Lord</a:t>
            </a:r>
            <a:r>
              <a:rPr lang="en-US" sz="3200" b="1" dirty="0" smtClean="0"/>
              <a:t>, died when he was one hundred and ten years old. 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9 </a:t>
            </a:r>
            <a:r>
              <a:rPr lang="en-US" sz="3200" b="1" dirty="0" smtClean="0"/>
              <a:t>And they buried him within the border of his inheritance at Timnath Heres, in the mountains of Ephraim, on the north side of Mount Gaash. 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10 </a:t>
            </a:r>
            <a:r>
              <a:rPr lang="en-US" sz="3200" b="1" dirty="0" smtClean="0"/>
              <a:t>When all that generation had been gathered to their fathers, another generation arose after them who did not know the </a:t>
            </a:r>
            <a:r>
              <a:rPr lang="en-US" sz="3200" b="1" cap="small" dirty="0" smtClean="0">
                <a:effectLst/>
              </a:rPr>
              <a:t>Lord</a:t>
            </a:r>
            <a:r>
              <a:rPr lang="en-US" sz="3200" b="1" dirty="0" smtClean="0"/>
              <a:t> nor the work which He had done for Israel.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038809" y="10041"/>
            <a:ext cx="5066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Judges 2:7-10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3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495" y="-26817"/>
            <a:ext cx="72010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Why Am I a Christian?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55399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“Raised in the Church”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013"/>
            <a:ext cx="4572000" cy="55399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“Inherited my Faith”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4876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“When all that generation had been gathered to their fathers, another generation arose after them </a:t>
            </a:r>
            <a:r>
              <a:rPr lang="en-US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 did not know the </a:t>
            </a:r>
            <a:r>
              <a:rPr lang="en-US" sz="2200" b="1" u="sng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Lord</a:t>
            </a:r>
            <a:r>
              <a:rPr lang="en-US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. . and they </a:t>
            </a:r>
            <a:r>
              <a:rPr lang="en-US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forsook the Lord God of their fathers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(Judges 2:10, 12).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454" y="0"/>
            <a:ext cx="8648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Taught them How, but not Why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0" y="843776"/>
            <a:ext cx="7789800" cy="586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57666" y="1981200"/>
            <a:ext cx="30059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Peter 3:15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35" y="0"/>
            <a:ext cx="878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They were never convicted of Sin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8" y="738188"/>
            <a:ext cx="7590464" cy="611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04527" y="1981200"/>
            <a:ext cx="2512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John 16:8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639" y="0"/>
            <a:ext cx="8254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Is no Concept of Godly Sorrow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9" y="762000"/>
            <a:ext cx="8269574" cy="609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796408" y="5580965"/>
            <a:ext cx="431079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400" b="1" cap="none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Corinthians 7:10</a:t>
            </a:r>
            <a:endParaRPr lang="en-US" sz="3400" b="1" cap="none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373</Words>
  <Application>Microsoft Office PowerPoint</Application>
  <PresentationFormat>On-screen Show (4:3)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Wingdings</vt:lpstr>
      <vt:lpstr>Monotype Corsiva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10</cp:revision>
  <dcterms:created xsi:type="dcterms:W3CDTF">2012-08-21T14:47:16Z</dcterms:created>
  <dcterms:modified xsi:type="dcterms:W3CDTF">2012-08-26T15:24:14Z</dcterms:modified>
</cp:coreProperties>
</file>