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4" r:id="rId4"/>
    <p:sldId id="257" r:id="rId5"/>
    <p:sldId id="258" r:id="rId6"/>
    <p:sldId id="265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lonna MT" panose="04020805060202030203" pitchFamily="82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otype Corsiva" panose="03010101010201010101" pitchFamily="66" charset="0"/>
      <p:italic r:id="rId17"/>
    </p:embeddedFont>
    <p:embeddedFont>
      <p:font typeface="Harrington" panose="04040505050A02020702" pitchFamily="8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BC8F00"/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299B-2D78-4883-A47A-5907AF4EB78C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EF6EA-62D0-44BA-B577-E839D68C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4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7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F6EA-62D0-44BA-B577-E839D68CC8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5D0A-E71D-400B-B2A2-5E2F5F1ACED6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E839-F991-4181-9946-13672B33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0801" y="6416"/>
            <a:ext cx="41024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none" spc="60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John 19:25-27</a:t>
            </a:r>
            <a:endParaRPr lang="en-US" sz="6600" b="1" cap="none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816095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Now there stood by the cross of Jesus His mother, and His mother’s sister, Mary the wife of Clopas, and Mary Magdalene. </a:t>
            </a:r>
            <a:r>
              <a:rPr lang="en-US" sz="37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When Jesus therefore saw His mother, and the disciple whom He loved standing by, He said to His mother, w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oman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, behold your son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7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Then He said to the disciple, 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behold 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your mother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And from that hour that disciple took her to his own home.</a:t>
            </a:r>
          </a:p>
        </p:txBody>
      </p:sp>
    </p:spTree>
    <p:extLst>
      <p:ext uri="{BB962C8B-B14F-4D97-AF65-F5344CB8AC3E}">
        <p14:creationId xmlns:p14="http://schemas.microsoft.com/office/powerpoint/2010/main" val="32200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3622" y="4729215"/>
            <a:ext cx="381245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Seven Sayings</a:t>
            </a:r>
          </a:p>
          <a:p>
            <a:pPr algn="ctr"/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Of Jesus</a:t>
            </a:r>
          </a:p>
          <a:p>
            <a:pPr algn="ctr"/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anose="04020805060202030203" pitchFamily="82" charset="0"/>
              </a:rPr>
              <a:t>From The Cross</a:t>
            </a:r>
            <a:endParaRPr 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anose="04020805060202030203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127" y="18193"/>
            <a:ext cx="3389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Father, forgive them, for they do not know what they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(Lk 23:34).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127" y="1605748"/>
            <a:ext cx="3389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Assuredly, I say to you, today you will be with Me in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Paradise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Lk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23:43).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127" y="3531641"/>
            <a:ext cx="3389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Woman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behold your son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 Behold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your mother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(Jn 19:26-27)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4254" y="0"/>
            <a:ext cx="3389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Woman, behold your </a:t>
            </a:r>
            <a:r>
              <a:rPr lang="en-US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son</a:t>
            </a:r>
            <a:r>
              <a:rPr lang="en-US" sz="28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 Behold your mother</a:t>
            </a:r>
            <a:r>
              <a:rPr lang="en-US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!” (John 19:26-27)</a:t>
            </a:r>
            <a:endParaRPr lang="en-US" sz="28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5"/>
          <a:stretch/>
        </p:blipFill>
        <p:spPr>
          <a:xfrm>
            <a:off x="0" y="0"/>
            <a:ext cx="9144000" cy="6868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96" y="5198906"/>
            <a:ext cx="1891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200" b="0" cap="none" spc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Jesus’ Aunt</a:t>
            </a:r>
            <a:endParaRPr lang="en-US" sz="3200" b="0" cap="none" spc="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7762" y="1963231"/>
            <a:ext cx="2128186" cy="799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0" cap="none" spc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Mary, wife of Clopas</a:t>
            </a:r>
            <a:endParaRPr lang="en-US" sz="3200" b="0" cap="none" spc="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7597" y="4455310"/>
            <a:ext cx="1891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200" b="0" cap="none" spc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Mary Magdalene</a:t>
            </a:r>
            <a:endParaRPr lang="en-US" sz="3200" b="0" cap="none" spc="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7572" y="145273"/>
            <a:ext cx="3222628" cy="5964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0" cap="none" spc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Many other Women</a:t>
            </a:r>
            <a:endParaRPr lang="en-US" sz="3200" b="0" cap="none" spc="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4453" y="4354286"/>
            <a:ext cx="8315098" cy="677108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Even </a:t>
            </a:r>
            <a:r>
              <a:rPr lang="en-US" sz="3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in</a:t>
            </a:r>
            <a:r>
              <a:rPr lang="en-US" sz="38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 death Jesus focused on Others</a:t>
            </a:r>
            <a:endParaRPr lang="en-US" sz="38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016" y="3429000"/>
            <a:ext cx="8779968" cy="677108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Even in death Jesus honored his Parents</a:t>
            </a:r>
            <a:endParaRPr lang="en-US" sz="38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915" y="0"/>
            <a:ext cx="28777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We Learn:</a:t>
            </a:r>
            <a:endParaRPr lang="en-US" sz="48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254" y="0"/>
            <a:ext cx="3389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Woman, behold your </a:t>
            </a:r>
            <a:r>
              <a:rPr lang="en-US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son</a:t>
            </a:r>
            <a:r>
              <a:rPr lang="en-US" sz="28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 Behold your mother</a:t>
            </a:r>
            <a:r>
              <a:rPr lang="en-US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!” (John 19:27)</a:t>
            </a:r>
            <a:endParaRPr lang="en-US" sz="28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2857" b="20743"/>
          <a:stretch/>
        </p:blipFill>
        <p:spPr>
          <a:xfrm>
            <a:off x="264" y="0"/>
            <a:ext cx="91548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4" y="10883"/>
            <a:ext cx="4490356" cy="286232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Then Simeon blessed them, and said to Mary His mother,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behold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this Child is destined for the fall and rising of many in Israel, and for a sign which will be spoken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against (</a:t>
            </a:r>
            <a:r>
              <a:rPr lang="en-US" sz="2000" b="1" u="sng" dirty="0" smtClean="0">
                <a:ln>
                  <a:solidFill>
                    <a:srgbClr val="BC8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000" b="1" u="sng" dirty="0">
                <a:ln>
                  <a:solidFill>
                    <a:srgbClr val="BC8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 sword will pierce through your own soul also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), that the thoughts of many hearts may be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(Luke 2:34-35).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4" y="3712028"/>
            <a:ext cx="4561116" cy="300082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Suffered (Matt 1:18-19)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Born in an animal stable (Lk 2:7)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Herod’s plan to kill Him (Matt 2:9)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Had to flee to Egypt (Matt 2:13-15)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Endured His trial (Matt 27:22)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Witnessed the mockery (Matt 27:39)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watching Him die (Jn 19:25)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/>
      <p:bldP spid="5" grpId="0" animBg="1"/>
      <p:bldP spid="5" grpId="1" animBg="1"/>
      <p:bldP spid="13" grpId="0" uiExpand="1" build="p" bldLvl="5" animBg="1"/>
      <p:bldP spid="13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4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243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Colonna MT</vt:lpstr>
      <vt:lpstr>Calibri Light</vt:lpstr>
      <vt:lpstr>Monotype Corsiva</vt:lpstr>
      <vt:lpstr>Harrington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Deacons Room</cp:lastModifiedBy>
  <cp:revision>56</cp:revision>
  <dcterms:created xsi:type="dcterms:W3CDTF">2013-11-18T14:54:27Z</dcterms:created>
  <dcterms:modified xsi:type="dcterms:W3CDTF">2013-12-23T02:09:59Z</dcterms:modified>
</cp:coreProperties>
</file>