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6" r:id="rId4"/>
    <p:sldId id="258" r:id="rId5"/>
    <p:sldId id="259" r:id="rId6"/>
    <p:sldId id="272" r:id="rId7"/>
    <p:sldId id="260" r:id="rId8"/>
    <p:sldId id="257" r:id="rId9"/>
    <p:sldId id="266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Rounded MT Bold" panose="020F0704030504030204" pitchFamily="34" charset="0"/>
      <p:regular r:id="rId25"/>
    </p:embeddedFont>
    <p:embeddedFont>
      <p:font typeface="Chiller" panose="04020404031007020602" pitchFamily="82" charset="0"/>
      <p:regular r:id="rId26"/>
    </p:embeddedFont>
    <p:embeddedFont>
      <p:font typeface="Monotype Corsiva" panose="03010101010201010101" pitchFamily="66" charset="0"/>
      <p: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5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6BF8-E3B7-4EF1-B9B5-14032A8A78C2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02C51-BE89-4664-970D-E318F9B60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77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83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47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05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98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2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0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4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92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4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8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6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02C51-BE89-4664-970D-E318F9B60C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6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1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7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39FDA-72B5-4A03-90AB-B4F566F57281}" type="datetimeFigureOut">
              <a:rPr lang="en-US" smtClean="0"/>
              <a:t>11/10/2013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5F5FB-97EB-4411-9E0C-5587CB68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8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1D82B-5F9A-4976-81DF-4552AEB77E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C49D2-5B4A-4F66-8F4F-309C22B30C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2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61209" y="5537200"/>
            <a:ext cx="4482791" cy="1323439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“Then he released Barabbas to them; and when he had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scourged Jesus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he delivered Him to be crucified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(Matt 27:26)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3078" y="2967335"/>
            <a:ext cx="5037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The Beatings</a:t>
            </a:r>
            <a:endParaRPr lang="en-US" sz="5400" b="1" spc="30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bg1"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4628577"/>
            <a:ext cx="9144002" cy="2246769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“And they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stripped Him and put a scarlet robe on Him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had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twisted a crown of thorns, they put it on His head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a reed in His right hand. And they bowed the knee before Him and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mocked Him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saying, h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ail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King of the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Jews!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they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spat on Him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took the reed and struck Him on the head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when they had mocked Him, they took the robe off Him, put His own clothes on Him, and led Him away to be crucified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(Matt 27:28-31)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5223" y="2967335"/>
            <a:ext cx="5513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711200">
                    <a:schemeClr val="tx1">
                      <a:alpha val="8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The Ridiculing</a:t>
            </a:r>
            <a:endParaRPr lang="en-US" sz="5400" b="1" spc="30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711200">
                  <a:schemeClr val="tx1">
                    <a:alpha val="80000"/>
                  </a:schemeClr>
                </a:glow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8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537200"/>
            <a:ext cx="7315201" cy="1323439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“Now as they came out, they found a man of Cyrene, Simon by name. Him they compelled to bear His cross. 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they had come to a place called Golgotha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that is to say, Place of a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Skull . . .” (Matt 27:32-33)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2708" y="2967335"/>
            <a:ext cx="6358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glow rad="228600">
                    <a:schemeClr val="bg1"/>
                  </a:glow>
                  <a:outerShdw blurRad="50800" algn="tl" rotWithShape="0">
                    <a:srgbClr val="000000"/>
                  </a:outerShdw>
                </a:effectLst>
                <a:latin typeface="Arial Rounded MT Bold" panose="020F0704030504030204" pitchFamily="34" charset="0"/>
              </a:rPr>
              <a:t>Dead Man Walking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glow rad="228600">
                  <a:schemeClr val="bg1"/>
                </a:glow>
                <a:outerShdw blurRad="50800" algn="tl" rotWithShape="0">
                  <a:srgbClr val="000000"/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61209" y="6150114"/>
            <a:ext cx="4482791" cy="707886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“Then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crucified Him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. . . ”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(Matt 27:35)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6785" y="2544699"/>
            <a:ext cx="625043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300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190500">
                    <a:schemeClr val="tx1"/>
                  </a:glow>
                  <a:reflection blurRad="12700" stA="28000" endPos="45000" dist="1000" dir="5400000" sy="-100000" algn="bl" rotWithShape="0"/>
                </a:effectLst>
                <a:latin typeface="Chiller" panose="04020404031007020602" pitchFamily="82" charset="0"/>
              </a:rPr>
              <a:t>The Crucifixion</a:t>
            </a:r>
            <a:endParaRPr lang="en-US" sz="9600" b="1" spc="300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190500">
                  <a:schemeClr val="tx1"/>
                </a:glow>
                <a:reflection blurRad="12700" stA="28000" endPos="45000" dist="1000" dir="5400000" sy="-100000" algn="bl" rotWithShape="0"/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1" y="5849029"/>
            <a:ext cx="6400800" cy="1015663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“. . . and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divided His garments, casting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Sitting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down, they kept watch over Him there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(Matt 27:35-36)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1331" y="-1"/>
            <a:ext cx="4867508" cy="4203670"/>
          </a:xfrm>
          <a:prstGeom prst="cloudCallout">
            <a:avLst>
              <a:gd name="adj1" fmla="val 62944"/>
              <a:gd name="adj2" fmla="val 12433"/>
            </a:avLst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0280" y="582014"/>
            <a:ext cx="40757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“I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 worm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and no man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A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reproach of men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despised by the people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All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those who see Me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ridicule Me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they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shoot out the lip, they shake the head,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saying, He trusted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2000" b="1" cap="small" dirty="0">
                <a:latin typeface="Arial" panose="020B0604020202020204" pitchFamily="34" charset="0"/>
                <a:cs typeface="Arial" panose="020B0604020202020204" pitchFamily="34" charset="0"/>
              </a:rPr>
              <a:t>Lord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let Him rescue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Him; let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Him deliver Him, since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delights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Him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Psa 22:6-7)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3" y="682221"/>
            <a:ext cx="3365867" cy="27395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6" y="706155"/>
            <a:ext cx="3632162" cy="2722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6" y="744271"/>
            <a:ext cx="3510916" cy="2708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3" y="631823"/>
            <a:ext cx="3103133" cy="30238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6" y="463513"/>
            <a:ext cx="3510915" cy="2989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0" y="582014"/>
            <a:ext cx="3629410" cy="28712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0" y="343353"/>
            <a:ext cx="3629410" cy="33485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" y="331231"/>
            <a:ext cx="3303759" cy="35902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" y="1321"/>
            <a:ext cx="91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7582" y="133819"/>
            <a:ext cx="5176417" cy="707886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Forgiving the Unforgivable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626" r="55159" b="63414"/>
          <a:stretch/>
        </p:blipFill>
        <p:spPr>
          <a:xfrm>
            <a:off x="133815" y="111513"/>
            <a:ext cx="3969834" cy="2397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1" y="2509025"/>
            <a:ext cx="4427034" cy="1200329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must </a:t>
            </a:r>
            <a:r>
              <a:rPr lang="en-US" sz="2400" b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give up</a:t>
            </a:r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trying to force people to understand how much they have hurt us!</a:t>
            </a:r>
            <a:endParaRPr lang="en-US" sz="24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1" y="3824298"/>
            <a:ext cx="4427034" cy="1200329"/>
          </a:xfrm>
          <a:prstGeom prst="rect">
            <a:avLst/>
          </a:prstGeom>
          <a:solidFill>
            <a:srgbClr val="FFFFFF">
              <a:alpha val="74902"/>
            </a:srgb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must </a:t>
            </a:r>
            <a:r>
              <a:rPr lang="en-US" sz="2400" b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remember</a:t>
            </a:r>
            <a:r>
              <a:rPr lang="en-US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God forgives us when we are unforgivable!</a:t>
            </a:r>
            <a:endParaRPr lang="en-US" sz="2400" b="1" dirty="0"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538868" y="1839951"/>
            <a:ext cx="836342" cy="111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382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59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1919" y="-64652"/>
            <a:ext cx="388016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45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Luke 23:32-38</a:t>
            </a:r>
            <a:endParaRPr lang="en-US" sz="4050" b="1" spc="45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860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There were also two others, criminals, led with Him to be put to death.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when they had come to the place called Calvary, there they crucified Him, and the criminals, one on the right hand and the other on the left.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Then Jesus said,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forgive them, for they do not know what they do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they divided His garments and cast lots.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the people stood looking on. But even the rulers with them sneered, saying,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saved others; let Him save Himself if He is the Christ, the chosen of God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soldiers also mocked Him, coming and offering Him sour wine,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saying, 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are the King of the Jews, save Yourself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an inscription also was written over Him in letters of Greek, Latin, and Hebrew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 THE KING OF THE JEWS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7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7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0" y="91207"/>
            <a:ext cx="9022390" cy="6766793"/>
          </a:xfrm>
          <a:prstGeom prst="rect">
            <a:avLst/>
          </a:prstGeom>
          <a:noFill/>
          <a:ln>
            <a:noFill/>
          </a:ln>
          <a:effectLst>
            <a:reflection stA="40000" endPos="0" dir="5400000" sy="-100000" algn="bl" rotWithShape="0"/>
            <a:softEdge rad="635000"/>
          </a:effectLst>
        </p:spPr>
      </p:pic>
      <p:sp>
        <p:nvSpPr>
          <p:cNvPr id="4" name="Rounded Rectangle 3"/>
          <p:cNvSpPr/>
          <p:nvPr/>
        </p:nvSpPr>
        <p:spPr>
          <a:xfrm>
            <a:off x="4646335" y="1371600"/>
            <a:ext cx="4252338" cy="3882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631919" y="-64652"/>
            <a:ext cx="388016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450" dirty="0" smtClean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Luke 23:32-38</a:t>
            </a:r>
            <a:endParaRPr lang="en-US" sz="4050" b="1" spc="450" dirty="0">
              <a:ln w="285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860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There were also two others, criminals, led with Him to be put to death.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when they had come to the place called Calvary, </a:t>
            </a:r>
            <a:r>
              <a:rPr lang="en-US" sz="2800" b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they crucified Him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and the criminals, one on the right hand and the other on the left.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Then Jesus said,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forgive them, for they do not know what they do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they divided His garments and cast lots.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the people stood looking on. But even the rulers with them sneered, saying,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saved others; let Him save Himself if He is the Christ, the chosen of God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soldiers also mocked Him, coming and offering Him sour wine, </a:t>
            </a:r>
            <a:r>
              <a:rPr lang="en-US" sz="2800" b="1" i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saying, 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 are the King of the Jews, save Yourself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And an inscription also was written over Him in letters of Greek, Latin, and Hebrew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 THE KING OF THE JEWS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6335" y="1247791"/>
            <a:ext cx="4341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b="1" u="sng" dirty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crucified </a:t>
            </a:r>
            <a:r>
              <a:rPr lang="en-US" sz="2800" b="1" u="sng" dirty="0" smtClean="0">
                <a:ln>
                  <a:solidFill>
                    <a:srgbClr val="FF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962615" y="713018"/>
            <a:ext cx="5352585" cy="67694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69496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“And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He, bearing His cross, went out to a place called the </a:t>
            </a:r>
            <a:r>
              <a:rPr lang="en-US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Place of a Skull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which is called in Hebrew, </a:t>
            </a:r>
            <a:r>
              <a:rPr lang="en-US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Golgotha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they crucified Him, and two others with Him, one on either side, and Jesus in the center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.” (John 19:17-18)</a:t>
            </a:r>
            <a:endParaRPr 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65141" y="4058384"/>
            <a:ext cx="1672683" cy="15001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36272" y="4074781"/>
            <a:ext cx="1672683" cy="15001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881928" y="4884234"/>
            <a:ext cx="1069213" cy="1081668"/>
          </a:xfrm>
          <a:custGeom>
            <a:avLst/>
            <a:gdLst>
              <a:gd name="connsiteX0" fmla="*/ 980004 w 1069213"/>
              <a:gd name="connsiteY0" fmla="*/ 0 h 1081668"/>
              <a:gd name="connsiteX1" fmla="*/ 991155 w 1069213"/>
              <a:gd name="connsiteY1" fmla="*/ 189571 h 1081668"/>
              <a:gd name="connsiteX2" fmla="*/ 1013457 w 1069213"/>
              <a:gd name="connsiteY2" fmla="*/ 301083 h 1081668"/>
              <a:gd name="connsiteX3" fmla="*/ 1024609 w 1069213"/>
              <a:gd name="connsiteY3" fmla="*/ 334537 h 1081668"/>
              <a:gd name="connsiteX4" fmla="*/ 1046911 w 1069213"/>
              <a:gd name="connsiteY4" fmla="*/ 568712 h 1081668"/>
              <a:gd name="connsiteX5" fmla="*/ 1069213 w 1069213"/>
              <a:gd name="connsiteY5" fmla="*/ 669073 h 1081668"/>
              <a:gd name="connsiteX6" fmla="*/ 1058062 w 1069213"/>
              <a:gd name="connsiteY6" fmla="*/ 758283 h 1081668"/>
              <a:gd name="connsiteX7" fmla="*/ 1046911 w 1069213"/>
              <a:gd name="connsiteY7" fmla="*/ 791737 h 1081668"/>
              <a:gd name="connsiteX8" fmla="*/ 991155 w 1069213"/>
              <a:gd name="connsiteY8" fmla="*/ 847493 h 1081668"/>
              <a:gd name="connsiteX9" fmla="*/ 968852 w 1069213"/>
              <a:gd name="connsiteY9" fmla="*/ 869795 h 1081668"/>
              <a:gd name="connsiteX10" fmla="*/ 935399 w 1069213"/>
              <a:gd name="connsiteY10" fmla="*/ 880946 h 1081668"/>
              <a:gd name="connsiteX11" fmla="*/ 879643 w 1069213"/>
              <a:gd name="connsiteY11" fmla="*/ 947854 h 1081668"/>
              <a:gd name="connsiteX12" fmla="*/ 846189 w 1069213"/>
              <a:gd name="connsiteY12" fmla="*/ 959005 h 1081668"/>
              <a:gd name="connsiteX13" fmla="*/ 790433 w 1069213"/>
              <a:gd name="connsiteY13" fmla="*/ 1003610 h 1081668"/>
              <a:gd name="connsiteX14" fmla="*/ 690072 w 1069213"/>
              <a:gd name="connsiteY14" fmla="*/ 1048215 h 1081668"/>
              <a:gd name="connsiteX15" fmla="*/ 467048 w 1069213"/>
              <a:gd name="connsiteY15" fmla="*/ 1070517 h 1081668"/>
              <a:gd name="connsiteX16" fmla="*/ 433594 w 1069213"/>
              <a:gd name="connsiteY16" fmla="*/ 1081668 h 1081668"/>
              <a:gd name="connsiteX17" fmla="*/ 199418 w 1069213"/>
              <a:gd name="connsiteY17" fmla="*/ 1059366 h 1081668"/>
              <a:gd name="connsiteX18" fmla="*/ 154813 w 1069213"/>
              <a:gd name="connsiteY18" fmla="*/ 1048215 h 1081668"/>
              <a:gd name="connsiteX19" fmla="*/ 9848 w 1069213"/>
              <a:gd name="connsiteY19" fmla="*/ 1037064 h 1081668"/>
              <a:gd name="connsiteX20" fmla="*/ 9848 w 1069213"/>
              <a:gd name="connsiteY20" fmla="*/ 959005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9213" h="1081668">
                <a:moveTo>
                  <a:pt x="980004" y="0"/>
                </a:moveTo>
                <a:cubicBezTo>
                  <a:pt x="983721" y="63190"/>
                  <a:pt x="985671" y="126509"/>
                  <a:pt x="991155" y="189571"/>
                </a:cubicBezTo>
                <a:cubicBezTo>
                  <a:pt x="993893" y="221058"/>
                  <a:pt x="1004233" y="268799"/>
                  <a:pt x="1013457" y="301083"/>
                </a:cubicBezTo>
                <a:cubicBezTo>
                  <a:pt x="1016686" y="312385"/>
                  <a:pt x="1020892" y="323386"/>
                  <a:pt x="1024609" y="334537"/>
                </a:cubicBezTo>
                <a:cubicBezTo>
                  <a:pt x="1032043" y="412595"/>
                  <a:pt x="1022116" y="494324"/>
                  <a:pt x="1046911" y="568712"/>
                </a:cubicBezTo>
                <a:cubicBezTo>
                  <a:pt x="1065212" y="623616"/>
                  <a:pt x="1056130" y="590571"/>
                  <a:pt x="1069213" y="669073"/>
                </a:cubicBezTo>
                <a:cubicBezTo>
                  <a:pt x="1065496" y="698810"/>
                  <a:pt x="1063423" y="728798"/>
                  <a:pt x="1058062" y="758283"/>
                </a:cubicBezTo>
                <a:cubicBezTo>
                  <a:pt x="1055959" y="769848"/>
                  <a:pt x="1053964" y="782333"/>
                  <a:pt x="1046911" y="791737"/>
                </a:cubicBezTo>
                <a:cubicBezTo>
                  <a:pt x="1031141" y="812764"/>
                  <a:pt x="1009740" y="828908"/>
                  <a:pt x="991155" y="847493"/>
                </a:cubicBezTo>
                <a:cubicBezTo>
                  <a:pt x="983721" y="854927"/>
                  <a:pt x="978826" y="866470"/>
                  <a:pt x="968852" y="869795"/>
                </a:cubicBezTo>
                <a:lnTo>
                  <a:pt x="935399" y="880946"/>
                </a:lnTo>
                <a:cubicBezTo>
                  <a:pt x="918943" y="905629"/>
                  <a:pt x="905399" y="930683"/>
                  <a:pt x="879643" y="947854"/>
                </a:cubicBezTo>
                <a:cubicBezTo>
                  <a:pt x="869863" y="954374"/>
                  <a:pt x="857340" y="955288"/>
                  <a:pt x="846189" y="959005"/>
                </a:cubicBezTo>
                <a:cubicBezTo>
                  <a:pt x="808594" y="1015399"/>
                  <a:pt x="844295" y="976680"/>
                  <a:pt x="790433" y="1003610"/>
                </a:cubicBezTo>
                <a:cubicBezTo>
                  <a:pt x="743449" y="1027101"/>
                  <a:pt x="759114" y="1042462"/>
                  <a:pt x="690072" y="1048215"/>
                </a:cubicBezTo>
                <a:cubicBezTo>
                  <a:pt x="526393" y="1061855"/>
                  <a:pt x="600671" y="1053814"/>
                  <a:pt x="467048" y="1070517"/>
                </a:cubicBezTo>
                <a:cubicBezTo>
                  <a:pt x="455897" y="1074234"/>
                  <a:pt x="445349" y="1081668"/>
                  <a:pt x="433594" y="1081668"/>
                </a:cubicBezTo>
                <a:cubicBezTo>
                  <a:pt x="327658" y="1081668"/>
                  <a:pt x="284535" y="1078280"/>
                  <a:pt x="199418" y="1059366"/>
                </a:cubicBezTo>
                <a:cubicBezTo>
                  <a:pt x="184457" y="1056041"/>
                  <a:pt x="170034" y="1050006"/>
                  <a:pt x="154813" y="1048215"/>
                </a:cubicBezTo>
                <a:cubicBezTo>
                  <a:pt x="106681" y="1042552"/>
                  <a:pt x="51123" y="1062464"/>
                  <a:pt x="9848" y="1037064"/>
                </a:cubicBezTo>
                <a:cubicBezTo>
                  <a:pt x="-12312" y="1023427"/>
                  <a:pt x="9848" y="985025"/>
                  <a:pt x="9848" y="9590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6" grpId="0" animBg="1"/>
      <p:bldP spid="6" grpId="1" animBg="1"/>
      <p:bldP spid="15" grpId="0" animBg="1"/>
      <p:bldP spid="15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572000" y="4303454"/>
            <a:ext cx="4572000" cy="255454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“Then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of the twelve, called Judas Iscariot, went to the chief priests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said, w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hat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you willing to give me if I deliver Him to you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they counted out to him thirty pieces of silver. 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that time he sought opportunity to betray Him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(Matt 26:14-16)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308" y="2967335"/>
            <a:ext cx="48833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The Betrayal</a:t>
            </a:r>
            <a:endParaRPr lang="en-US" sz="5400" b="1" spc="30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9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572000" y="390293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who dipped his hand with Me in the dish will betray Me</a:t>
            </a:r>
            <a:r>
              <a:rPr 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(Matt 26:23)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783872" y="4471639"/>
            <a:ext cx="2687443" cy="2074127"/>
          </a:xfrm>
          <a:prstGeom prst="wedgeRoundRectCallout">
            <a:avLst>
              <a:gd name="adj1" fmla="val 106529"/>
              <a:gd name="adj2" fmla="val -80511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Judas, who was betraying Him, answered and said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“Rabbi, is it 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(Matt 26:25)</a:t>
            </a: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5316" y="2967335"/>
            <a:ext cx="6273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The Last Supper</a:t>
            </a:r>
            <a:endParaRPr lang="en-US" sz="5400" b="1" spc="30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8390" y="4611231"/>
            <a:ext cx="5575611" cy="2246769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“Now His betrayer had given them a sign, saying, w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homever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kiss, He is the One; seize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Him.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Immediately he went up to Jesus and said, g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reetings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Rabbi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kissed Him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But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Jesus said to him, f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riend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why have you come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came and laid hands on Jesus and took Him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(Matt 26:48-50)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8492" y="2967335"/>
            <a:ext cx="4107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The Arrest</a:t>
            </a:r>
            <a:endParaRPr lang="en-US" sz="5400" b="1" spc="300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6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137102" y="5210259"/>
            <a:ext cx="5006899" cy="1631216"/>
          </a:xfrm>
          <a:prstGeom prst="rect">
            <a:avLst/>
          </a:prstGeom>
          <a:solidFill>
            <a:srgbClr val="000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“Pilate said to them,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you want me to release to you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Barabbas, or Jesus who is called Christ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he knew that they had handed Him over because of envy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(Matt 27:17-18)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4703" y="2967335"/>
            <a:ext cx="3454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 Rounded MT Bold" panose="020F0704030504030204" pitchFamily="34" charset="0"/>
              </a:rPr>
              <a:t>The Trial</a:t>
            </a:r>
            <a:endParaRPr lang="en-US" sz="5400" b="1" spc="300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6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</TotalTime>
  <Words>637</Words>
  <Application>Microsoft Office PowerPoint</Application>
  <PresentationFormat>On-screen Show (4:3)</PresentationFormat>
  <Paragraphs>51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Arial Rounded MT Bold</vt:lpstr>
      <vt:lpstr>Chiller</vt:lpstr>
      <vt:lpstr>Monotype Corsiva</vt:lpstr>
      <vt:lpstr>Times New Roman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Deacons Room</cp:lastModifiedBy>
  <cp:revision>51</cp:revision>
  <dcterms:created xsi:type="dcterms:W3CDTF">2013-10-24T12:58:57Z</dcterms:created>
  <dcterms:modified xsi:type="dcterms:W3CDTF">2013-11-10T16:38:46Z</dcterms:modified>
</cp:coreProperties>
</file>