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82" r:id="rId5"/>
    <p:sldId id="277" r:id="rId6"/>
    <p:sldId id="281" r:id="rId7"/>
    <p:sldId id="274" r:id="rId8"/>
    <p:sldId id="259" r:id="rId9"/>
    <p:sldId id="283" r:id="rId10"/>
    <p:sldId id="275" r:id="rId11"/>
    <p:sldId id="284" r:id="rId12"/>
    <p:sldId id="285" r:id="rId13"/>
    <p:sldId id="279" r:id="rId14"/>
    <p:sldId id="280" r:id="rId15"/>
  </p:sldIdLst>
  <p:sldSz cx="9144000" cy="6858000" type="screen4x3"/>
  <p:notesSz cx="6858000" cy="9144000"/>
  <p:embeddedFontLst>
    <p:embeddedFont>
      <p:font typeface="Harrington" panose="04040505050A02020702" pitchFamily="82" charset="0"/>
      <p:regular r:id="rId17"/>
    </p:embeddedFont>
    <p:embeddedFont>
      <p:font typeface="Engravers MT" panose="02090707080505020304" pitchFamily="18" charset="0"/>
      <p:regular r:id="rId18"/>
    </p:embeddedFont>
    <p:embeddedFont>
      <p:font typeface="Monotype Corsiva" panose="03010101010201010101" pitchFamily="66" charset="0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radley Hand ITC" panose="03070402050302030203" pitchFamily="66" charset="0"/>
      <p:regular r:id="rId24"/>
    </p:embeddedFont>
    <p:embeddedFont>
      <p:font typeface="Stencil" panose="040409050D0802020404" pitchFamily="82" charset="0"/>
      <p:regular r:id="rId25"/>
    </p:embeddedFont>
    <p:embeddedFont>
      <p:font typeface="Lucida Handwriting" panose="03010101010101010101" pitchFamily="66" charset="0"/>
      <p:regular r:id="rId26"/>
    </p:embeddedFont>
    <p:embeddedFont>
      <p:font typeface="Britannic Bold" panose="020B0903060703020204" pitchFamily="34" charset="0"/>
      <p:regular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 showGuides="1">
      <p:cViewPr varScale="1">
        <p:scale>
          <a:sx n="66" d="100"/>
          <a:sy n="66" d="100"/>
        </p:scale>
        <p:origin x="-654" y="-108"/>
      </p:cViewPr>
      <p:guideLst>
        <p:guide orient="horz" pos="2160"/>
        <p:guide pos="288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23872-5C7A-4E39-B40F-EBAA3A8B3D4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4021C-781F-43A1-8B56-386B85A6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8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7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8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96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1D82B-5F9A-4976-81DF-4552AEB77E5E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5550" y="1067619"/>
            <a:ext cx="8073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UDAS</a:t>
            </a:r>
            <a:endParaRPr 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1023" y="2636987"/>
            <a:ext cx="627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u="sng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Became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 a Traitor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948" y="26034"/>
            <a:ext cx="27915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J</a:t>
            </a:r>
            <a:endParaRPr 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798956" y="2475586"/>
            <a:ext cx="4427034" cy="0"/>
          </a:xfrm>
          <a:prstGeom prst="line">
            <a:avLst/>
          </a:prstGeom>
          <a:ln w="1047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01122" y="4081346"/>
            <a:ext cx="5742878" cy="2554545"/>
          </a:xfrm>
          <a:prstGeom prst="rect">
            <a:avLst/>
          </a:prstGeom>
          <a:solidFill>
            <a:srgbClr val="000000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And when it was day, He called His disciples to Himself; and from them He chose twelve whom He also named apostles: </a:t>
            </a:r>
            <a:r>
              <a:rPr lang="en-US" sz="2000" b="1" dirty="0" smtClean="0">
                <a:solidFill>
                  <a:schemeClr val="bg1"/>
                </a:solidFill>
              </a:rPr>
              <a:t>Simon</a:t>
            </a:r>
            <a:r>
              <a:rPr lang="en-US" sz="2000" b="1" dirty="0">
                <a:solidFill>
                  <a:schemeClr val="bg1"/>
                </a:solidFill>
              </a:rPr>
              <a:t>, whom He also named Peter, and Andrew his brother; James and John; Philip and Bartholomew; </a:t>
            </a:r>
            <a:r>
              <a:rPr lang="en-US" sz="2000" b="1" dirty="0" smtClean="0">
                <a:solidFill>
                  <a:schemeClr val="bg1"/>
                </a:solidFill>
              </a:rPr>
              <a:t>Matthew </a:t>
            </a:r>
            <a:r>
              <a:rPr lang="en-US" sz="2000" b="1" dirty="0">
                <a:solidFill>
                  <a:schemeClr val="bg1"/>
                </a:solidFill>
              </a:rPr>
              <a:t>and Thomas; James the son of Alphaeus, and Simon called the Zealot; </a:t>
            </a:r>
            <a:r>
              <a:rPr lang="en-US" sz="2000" b="1" dirty="0" smtClean="0">
                <a:solidFill>
                  <a:schemeClr val="bg1"/>
                </a:solidFill>
              </a:rPr>
              <a:t>Judas </a:t>
            </a:r>
            <a:r>
              <a:rPr lang="en-US" sz="2000" b="1" dirty="0">
                <a:solidFill>
                  <a:schemeClr val="bg1"/>
                </a:solidFill>
              </a:rPr>
              <a:t>the son of James, and Judas Iscariot who also </a:t>
            </a:r>
            <a:r>
              <a:rPr lang="en-US" sz="2000" b="1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became a traitor</a:t>
            </a:r>
            <a:r>
              <a:rPr lang="en-US" sz="2000" b="1" dirty="0" smtClean="0">
                <a:solidFill>
                  <a:schemeClr val="bg1"/>
                </a:solidFill>
              </a:rPr>
              <a:t>. (Luke 6:13-16)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" y="3678864"/>
            <a:ext cx="3395180" cy="3077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3302" y="4124847"/>
            <a:ext cx="1893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A Disciple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858" y="4660960"/>
            <a:ext cx="2023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An Apostle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898" y="5217161"/>
            <a:ext cx="2621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Work Miracles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3564" y="5748641"/>
            <a:ext cx="1697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Treasurer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5550" y="1067619"/>
            <a:ext cx="8073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UDAS</a:t>
            </a:r>
            <a:endParaRPr 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1023" y="2636987"/>
            <a:ext cx="639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u="sng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Why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 he became a Traitor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948" y="26034"/>
            <a:ext cx="27915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J</a:t>
            </a:r>
            <a:endParaRPr 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798956" y="2475586"/>
            <a:ext cx="4427034" cy="0"/>
          </a:xfrm>
          <a:prstGeom prst="line">
            <a:avLst/>
          </a:prstGeom>
          <a:ln w="1047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79540" y="4081346"/>
            <a:ext cx="5564459" cy="1938992"/>
          </a:xfrm>
          <a:prstGeom prst="rect">
            <a:avLst/>
          </a:prstGeom>
          <a:solidFill>
            <a:srgbClr val="000000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Then one of the twelve, called Judas Iscariot, went to the chief priests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and said, w</a:t>
            </a:r>
            <a:r>
              <a:rPr lang="en-US" sz="2000" b="1" dirty="0" smtClean="0">
                <a:solidFill>
                  <a:schemeClr val="bg1"/>
                </a:solidFill>
              </a:rPr>
              <a:t>hat </a:t>
            </a:r>
            <a:r>
              <a:rPr lang="en-US" sz="2000" b="1" dirty="0">
                <a:solidFill>
                  <a:schemeClr val="bg1"/>
                </a:solidFill>
              </a:rPr>
              <a:t>are you willing to give me if I deliver Him to you</a:t>
            </a:r>
            <a:r>
              <a:rPr lang="en-US" sz="2000" b="1" dirty="0" smtClean="0">
                <a:solidFill>
                  <a:schemeClr val="bg1"/>
                </a:solidFill>
              </a:rPr>
              <a:t>? </a:t>
            </a:r>
            <a:r>
              <a:rPr lang="en-US" sz="2000" b="1" dirty="0">
                <a:solidFill>
                  <a:schemeClr val="bg1"/>
                </a:solidFill>
              </a:rPr>
              <a:t>And they counted out to him thirty pieces of silver.  </a:t>
            </a:r>
            <a:r>
              <a:rPr lang="en-US" sz="2000" b="1" dirty="0" smtClean="0">
                <a:solidFill>
                  <a:schemeClr val="bg1"/>
                </a:solidFill>
              </a:rPr>
              <a:t>So </a:t>
            </a:r>
            <a:r>
              <a:rPr lang="en-US" sz="2000" b="1" dirty="0">
                <a:solidFill>
                  <a:schemeClr val="bg1"/>
                </a:solidFill>
              </a:rPr>
              <a:t>from that time he sought opportunity to betray Him</a:t>
            </a:r>
            <a:r>
              <a:rPr lang="en-US" sz="2000" b="1" dirty="0" smtClean="0">
                <a:solidFill>
                  <a:schemeClr val="bg1"/>
                </a:solidFill>
              </a:rPr>
              <a:t>. (Matthew 26:14-16)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359" y="4382423"/>
            <a:ext cx="3172297" cy="2379223"/>
            <a:chOff x="1828800" y="2861849"/>
            <a:chExt cx="3172297" cy="23792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861849"/>
              <a:ext cx="3172297" cy="237922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2435431" y="3211100"/>
              <a:ext cx="230383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50" dirty="0" smtClean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Envy?</a:t>
              </a:r>
              <a:endParaRPr lang="en-US" sz="6000" b="1" cap="none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980" y="4168003"/>
            <a:ext cx="3422073" cy="2611940"/>
            <a:chOff x="4852131" y="460768"/>
            <a:chExt cx="3422073" cy="26119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131" y="460768"/>
              <a:ext cx="3422073" cy="26119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ctangle 15"/>
            <p:cNvSpPr/>
            <p:nvPr/>
          </p:nvSpPr>
          <p:spPr>
            <a:xfrm rot="20206368">
              <a:off x="5147556" y="1967398"/>
              <a:ext cx="2831224" cy="400110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 panose="03010101010101010101" pitchFamily="66" charset="0"/>
                </a:rPr>
                <a:t>Disappointment ?</a:t>
              </a:r>
              <a:endParaRPr lang="en-US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499" y="3565818"/>
            <a:ext cx="3090808" cy="3193068"/>
            <a:chOff x="5506783" y="3399430"/>
            <a:chExt cx="3090808" cy="31930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6783" y="3399430"/>
              <a:ext cx="3090808" cy="31930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5532379" y="4717852"/>
              <a:ext cx="303961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3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Stencil" panose="040409050D0802020404" pitchFamily="82" charset="0"/>
                </a:rPr>
                <a:t>A Power Move?</a:t>
              </a:r>
              <a:endParaRPr lang="en-US" sz="2400" b="1" cap="none" spc="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Stencil" panose="040409050D0802020404" pitchFamily="8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763" y="3967552"/>
            <a:ext cx="3085544" cy="2806540"/>
            <a:chOff x="869795" y="460767"/>
            <a:chExt cx="2717554" cy="253094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95" y="460767"/>
              <a:ext cx="2717554" cy="25309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1056356" y="601023"/>
              <a:ext cx="2344431" cy="97143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effectLst>
              <a:softEdge rad="63500"/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905">
                    <a:solidFill>
                      <a:schemeClr val="tx1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the Money?</a:t>
              </a:r>
              <a:endParaRPr lang="en-US" sz="3200" b="1" cap="none" spc="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6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5550" y="1067619"/>
            <a:ext cx="8073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UDAS</a:t>
            </a:r>
            <a:endParaRPr 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1023" y="2636987"/>
            <a:ext cx="639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u="sng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What Happened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 to Him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948" y="26034"/>
            <a:ext cx="27915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J</a:t>
            </a:r>
            <a:endParaRPr 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ravers MT" panose="020907070805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798956" y="2475586"/>
            <a:ext cx="4427034" cy="0"/>
          </a:xfrm>
          <a:prstGeom prst="line">
            <a:avLst/>
          </a:prstGeom>
          <a:ln w="1047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79540" y="4081346"/>
            <a:ext cx="5564459" cy="2554545"/>
          </a:xfrm>
          <a:prstGeom prst="rect">
            <a:avLst/>
          </a:prstGeom>
          <a:solidFill>
            <a:srgbClr val="000000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Then Judas, His betrayer, seeing that He had been condemned, was remorseful and brought back the thirty pieces of silver to the chief priests and elders,  </a:t>
            </a:r>
            <a:r>
              <a:rPr lang="en-US" sz="2000" b="1" dirty="0" smtClean="0">
                <a:solidFill>
                  <a:schemeClr val="bg1"/>
                </a:solidFill>
              </a:rPr>
              <a:t>saying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</a:rPr>
              <a:t>I </a:t>
            </a:r>
            <a:r>
              <a:rPr lang="en-US" sz="2000" b="1" dirty="0">
                <a:solidFill>
                  <a:schemeClr val="bg1"/>
                </a:solidFill>
              </a:rPr>
              <a:t>have sinned by betraying innocent blood</a:t>
            </a:r>
            <a:r>
              <a:rPr lang="en-US" sz="2000" b="1" dirty="0" smtClean="0">
                <a:solidFill>
                  <a:schemeClr val="bg1"/>
                </a:solidFill>
              </a:rPr>
              <a:t>. And </a:t>
            </a:r>
            <a:r>
              <a:rPr lang="en-US" sz="2000" b="1" dirty="0">
                <a:solidFill>
                  <a:schemeClr val="bg1"/>
                </a:solidFill>
              </a:rPr>
              <a:t>they said, w</a:t>
            </a:r>
            <a:r>
              <a:rPr lang="en-US" sz="2000" b="1" dirty="0" smtClean="0">
                <a:solidFill>
                  <a:schemeClr val="bg1"/>
                </a:solidFill>
              </a:rPr>
              <a:t>hat </a:t>
            </a:r>
            <a:r>
              <a:rPr lang="en-US" sz="2000" b="1" dirty="0">
                <a:solidFill>
                  <a:schemeClr val="bg1"/>
                </a:solidFill>
              </a:rPr>
              <a:t>is that to us? You see to it</a:t>
            </a:r>
            <a:r>
              <a:rPr lang="en-US" sz="2000" b="1" dirty="0" smtClean="0">
                <a:solidFill>
                  <a:schemeClr val="bg1"/>
                </a:solidFill>
              </a:rPr>
              <a:t>! Then </a:t>
            </a:r>
            <a:r>
              <a:rPr lang="en-US" sz="2000" b="1" dirty="0">
                <a:solidFill>
                  <a:schemeClr val="bg1"/>
                </a:solidFill>
              </a:rPr>
              <a:t>he threw down the pieces of silver in the temple and departed, and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went and hanged himself</a:t>
            </a:r>
            <a:r>
              <a:rPr lang="en-US" sz="2000" b="1" dirty="0" smtClean="0">
                <a:solidFill>
                  <a:schemeClr val="bg1"/>
                </a:solidFill>
              </a:rPr>
              <a:t>. (Matthew 27:3-5)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581184"/>
            <a:ext cx="5386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“. . . this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ministry and apostleship from which Judas </a:t>
            </a:r>
            <a:r>
              <a:rPr lang="en-US" sz="2000" b="1" u="sng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transgression fell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that he might go to his </a:t>
            </a: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own place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(Acts 1:25)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3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9460" y="-48125"/>
            <a:ext cx="503984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45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Matthew 26:47-56</a:t>
            </a:r>
            <a:endParaRPr lang="en-US" sz="4050" b="1" spc="45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1868"/>
            <a:ext cx="9144000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while He was still speaking, behold, Judas, one of the twelve, with a great multitude with swords and clubs, came from the chief priests and elders of the people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Now His betrayer had given them a sign, saying, w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homever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 kiss, He is the One; seize Him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Immediately he went up to Jesus and said, 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reetings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Rabbi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kissed Him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 Jesus said to him, f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riend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why have you come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Then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they came and laid hands on Jesus and took Him.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suddenly, one of those who were with Jesus stretched out his hand and drew his sword, struck the servant of the high priest, and cut off his ear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 Jesus said to him, p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your sword in its place, for all who take the sword will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perish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by the sword.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 do you think that I cannot now pray to My Father, and He will provide Me with more than twelve legions of angels?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How then could the Scriptures be fulfilled, that it must happen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thus?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 that hour Jesus said to the multitudes, 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you come out, as against a robber, with swords and clubs to take Me? I sat daily with you, teaching in the temple, and you did not seize Me.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 all this was done that the Scriptures of the prophets might be fulfilled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Then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all the disciples forsook Him and fled.</a:t>
            </a:r>
          </a:p>
        </p:txBody>
      </p:sp>
    </p:spTree>
    <p:extLst>
      <p:ext uri="{BB962C8B-B14F-4D97-AF65-F5344CB8AC3E}">
        <p14:creationId xmlns:p14="http://schemas.microsoft.com/office/powerpoint/2010/main" val="5603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1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4535963"/>
            <a:ext cx="8931190" cy="3272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4206240"/>
            <a:ext cx="8931190" cy="3272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783551" y="3878981"/>
            <a:ext cx="1147639" cy="3272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19460" y="-48125"/>
            <a:ext cx="503984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45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Matthew 26:47-56</a:t>
            </a:r>
            <a:endParaRPr lang="en-US" sz="4050" b="1" spc="45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863222"/>
            <a:ext cx="6579220" cy="3272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51868"/>
            <a:ext cx="9144000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while He was still speaking, behold, Judas, one of the twelve, with a great multitude with swords and clubs, came from the chief priests and elders of the people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Now His betrayer had given them a sign, saying, w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homever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 kiss, He is the One; seize Him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Immediately he went up to Jesus and said, 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reetings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Rabbi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kissed Him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 Jesus said to him, f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riend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why have you come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Then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they came and laid hands on Jesus and took Him.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suddenly, one of those who were with Jesus stretched out his hand and drew his sword, struck the servant of the high priest, and cut off his ear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 Jesus said to him, p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your sword in its place, for all who take the sword will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perish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by the sword.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 do you think that I cannot now pray to My Father, and He will provide Me with more than twelve legions of angels?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How then could the Scriptures be fulfilled, that it must happen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thus?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 that hour Jesus said to the multitudes, 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you come out, as against a robber, with swords and clubs to take Me? I sat daily with you, teaching in the temple, and you did not seize Me.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 all this was done that the Scriptures of the prophets might be fulfilled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Then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all the disciples forsook Him and fled.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699" y="454244"/>
            <a:ext cx="9144000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while He was still speaking, behold, Judas, one of the twelve, with a great multitude with swords and clubs, came from the chief priests and elders of the people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Now His betrayer had given them a sign, saying, w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homever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 kiss, He is the One; seize Him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Immediately he went up to Jesus and said, 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reetings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Rabbi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kissed Him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 Jesus said to him, f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riend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why have you come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Then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they came and laid hands on Jesus and took Him.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suddenly, one of those who were with Jesus stretched out his hand and drew his sword, struck the servant of the high priest, and cut off his ear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 Jesus said to him, p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your sword in its place, for all who take the sword will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perish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by the sword.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 do you think that I cannot now pray to My Father, and He will provide Me with more than twelve legions of angels?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54 </a:t>
            </a:r>
            <a:r>
              <a:rPr 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then could the Scriptures be fulfilled, that it must happen </a:t>
            </a:r>
            <a:r>
              <a:rPr 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thus? </a:t>
            </a:r>
            <a:r>
              <a:rPr lang="en-US" sz="22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 that hour Jesus said to the multitudes, 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you come out, as against a robber, with swords and clubs to take Me? I sat daily with you, teaching in the temple, and you did not seize Me. </a:t>
            </a:r>
            <a:r>
              <a:rPr lang="en-US" sz="22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But all this was done that the Scriptures of the prophets might be fulfilled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Then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all the disciples forsook Him and fled.</a:t>
            </a:r>
          </a:p>
        </p:txBody>
      </p:sp>
    </p:spTree>
    <p:extLst>
      <p:ext uri="{BB962C8B-B14F-4D97-AF65-F5344CB8AC3E}">
        <p14:creationId xmlns:p14="http://schemas.microsoft.com/office/powerpoint/2010/main" val="10841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23746" y="122662"/>
            <a:ext cx="3727646" cy="2350469"/>
          </a:xfrm>
          <a:prstGeom prst="cloudCallout">
            <a:avLst>
              <a:gd name="adj1" fmla="val 98724"/>
              <a:gd name="adj2" fmla="val -1085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spc="225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220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food is to do the will of Him who sent Me, and to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work.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(John 4:34)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72" y="-68863"/>
            <a:ext cx="9467385" cy="70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39029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who dipped his hand with Me in the dish will betray Me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(Matt 26:23)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83872" y="4471639"/>
            <a:ext cx="2687443" cy="2074127"/>
          </a:xfrm>
          <a:prstGeom prst="wedgeRoundRectCallout">
            <a:avLst>
              <a:gd name="adj1" fmla="val 106529"/>
              <a:gd name="adj2" fmla="val -80511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Judas, who was betraying Him, answered and said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“Rabbi, is it 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(Matt 26:25)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2357"/>
            <a:ext cx="9144000" cy="304698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supper being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ended,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devil having already put it into the heart of Judas Iscariot, Simon’s son, to betray Him,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knowing that the Father had given all things into His hands, and that He had come from God and was going to God,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rose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supper and laid aside His garments, took a towel and girded Himself.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that, He poured water into a basin and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began to wash the disciples’ feet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to wipe them with the towel with which He was girded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(John 13:2-5)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"/>
            <a:ext cx="9144000" cy="6874523"/>
            <a:chOff x="0" y="-1"/>
            <a:chExt cx="9144000" cy="68745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0"/>
            <a:stretch/>
          </p:blipFill>
          <p:spPr>
            <a:xfrm>
              <a:off x="0" y="-1"/>
              <a:ext cx="9144000" cy="687452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818859" y="4840739"/>
              <a:ext cx="70583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Bradley Hand ITC" panose="03070402050302030203" pitchFamily="66" charset="0"/>
                </a:rPr>
                <a:t>Jesus washes the feet of His betrayer</a:t>
              </a:r>
              <a:endParaRPr lang="en-US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6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6"/>
          <a:stretch/>
        </p:blipFill>
        <p:spPr>
          <a:xfrm>
            <a:off x="0" y="2494"/>
            <a:ext cx="9144000" cy="6855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722" y="1841242"/>
            <a:ext cx="3802566" cy="501675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He was still speaking, behold, Judas, one of the twelve, with a great multitude with swords and clubs, came from the chief priests and elders of the people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2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betrayer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had given them a sign, saying, w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homever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kiss, He is the One; seize Him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Immediately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went up to Jesus and said,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greetings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Rabbi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kissed Him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(Matthew 26:47-49)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6892" y="-24916"/>
            <a:ext cx="5970224" cy="62324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spc="45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Betrayal in the Garden</a:t>
            </a:r>
            <a:endParaRPr lang="en-US" sz="3600" b="1" spc="450" dirty="0">
              <a:ln w="2222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bg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52746" y="5720576"/>
            <a:ext cx="1237785" cy="457199"/>
          </a:xfrm>
          <a:prstGeom prst="rightArrow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79021" y="4281798"/>
            <a:ext cx="3272884" cy="255454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said to him, f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riend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why have you come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came and laid hands on Jesus and took Him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(Matthew 26:50)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153" y="0"/>
            <a:ext cx="9144000" cy="6858000"/>
            <a:chOff x="-11153" y="0"/>
            <a:chExt cx="9144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7"/>
            <a:stretch/>
          </p:blipFill>
          <p:spPr>
            <a:xfrm>
              <a:off x="-11153" y="0"/>
              <a:ext cx="9144000" cy="6858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25550" y="1859340"/>
              <a:ext cx="80734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ngravers MT" panose="02090707080505020304" pitchFamily="18" charset="0"/>
                </a:rPr>
                <a:t>UDAS</a:t>
              </a:r>
              <a:endParaRPr 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1023" y="3428708"/>
              <a:ext cx="4822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>
                  <a:solidFill>
                    <a:schemeClr val="bg1"/>
                  </a:solidFill>
                  <a:latin typeface="Britannic Bold" panose="020B0903060703020204" pitchFamily="34" charset="0"/>
                </a:rPr>
                <a:t>A man who betrayed the Lord</a:t>
              </a:r>
              <a:endParaRPr lang="en-US" sz="2800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948" y="817755"/>
              <a:ext cx="279152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700" b="1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ngravers MT" panose="02090707080505020304" pitchFamily="18" charset="0"/>
                </a:rPr>
                <a:t>J</a:t>
              </a:r>
              <a:endParaRPr 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798956" y="3267307"/>
              <a:ext cx="4427034" cy="0"/>
            </a:xfrm>
            <a:prstGeom prst="line">
              <a:avLst/>
            </a:prstGeom>
            <a:ln w="1047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5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</TotalTime>
  <Words>599</Words>
  <Application>Microsoft Office PowerPoint</Application>
  <PresentationFormat>On-screen Show (4:3)</PresentationFormat>
  <Paragraphs>57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Harrington</vt:lpstr>
      <vt:lpstr>Engravers MT</vt:lpstr>
      <vt:lpstr>Monotype Corsiva</vt:lpstr>
      <vt:lpstr>Calibri</vt:lpstr>
      <vt:lpstr>Bradley Hand ITC</vt:lpstr>
      <vt:lpstr>Stencil</vt:lpstr>
      <vt:lpstr>Lucida Handwriting</vt:lpstr>
      <vt:lpstr>Times New Roman</vt:lpstr>
      <vt:lpstr>Britannic Bold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Deacons Room</cp:lastModifiedBy>
  <cp:revision>70</cp:revision>
  <dcterms:created xsi:type="dcterms:W3CDTF">2013-09-17T12:09:54Z</dcterms:created>
  <dcterms:modified xsi:type="dcterms:W3CDTF">2013-09-29T20:45:10Z</dcterms:modified>
</cp:coreProperties>
</file>