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352" r:id="rId2"/>
    <p:sldId id="353" r:id="rId3"/>
    <p:sldId id="354" r:id="rId4"/>
    <p:sldId id="355" r:id="rId5"/>
    <p:sldId id="356" r:id="rId6"/>
    <p:sldId id="357" r:id="rId7"/>
    <p:sldId id="358" r:id="rId8"/>
    <p:sldId id="359" r:id="rId9"/>
    <p:sldId id="360" r:id="rId10"/>
    <p:sldId id="361" r:id="rId11"/>
    <p:sldId id="362" r:id="rId12"/>
    <p:sldId id="3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6" d="100"/>
          <a:sy n="26" d="100"/>
        </p:scale>
        <p:origin x="90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99293-808C-4968-A1FA-3AE258BD1073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C566D-5580-48E5-87CA-9E4E813D1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7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60D21-D982-B96B-BAA1-952B2CF9A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29009-D4AB-D674-E7BF-7E2BED257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88CB8-2B20-19DD-70A1-9F2B4FF95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A7235-1EDB-9243-A4E8-DA906C04292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2C19D-4E1C-16BF-ACCF-575C3F318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3013F-2101-2277-D940-E57263FEA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F581-B5E9-C441-B18A-90813DB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95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F362-9A0B-0A43-4BEC-691B37E8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C1B235-0DBC-7208-EB5F-08DF95252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F52AA-EDD9-EDF8-A5E7-D3F77CB66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A7235-1EDB-9243-A4E8-DA906C04292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17C86-1308-A097-53F5-C9CA8B032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4542B-966F-3B9F-F3B7-A7C5D7E9F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F581-B5E9-C441-B18A-90813DB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7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DC328E-6B83-0790-B4C3-4DBDCED0DB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3CA23-BA24-896A-F412-F49D5C467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244C3-04A6-E1CB-E464-5AA03ACD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A7235-1EDB-9243-A4E8-DA906C04292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A14B2-4FD1-28F2-76C8-192072FDB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B21A1-2123-80FE-6F27-A8998A439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F581-B5E9-C441-B18A-90813DB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69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582CC-843A-D3EB-5CC5-2F16F820D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35880-392A-8DE8-4914-E0A1AD555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AD566-676A-EF82-D5A5-F4ED4B422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A7235-1EDB-9243-A4E8-DA906C04292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B9BB-5195-D0A0-7B54-CA55056E4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9E596-6F67-B059-41D7-1DF567706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F581-B5E9-C441-B18A-90813DB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64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CFFD6-B6FD-E2BF-DEA9-9CEEF4755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69D54-9C31-A2C6-ECA5-5DF9A1D0E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066C5-CE8B-55E5-6674-A3576E1C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A7235-1EDB-9243-A4E8-DA906C04292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79196-2D47-822A-16A6-35977F53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50B90-513F-3663-799A-0E83856D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F581-B5E9-C441-B18A-90813DB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04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09B21-EBC2-FC8E-6AB1-37DAE2C1A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1B1B0-7956-D20B-6830-685BBFCE8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59684-0CDF-FFC6-8D08-28F0B4300F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37A70-3C3F-F86C-00C4-90885F2BB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A7235-1EDB-9243-A4E8-DA906C04292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F5CEC-F55F-C3DE-3197-ADAC7D7A0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E6A45-4D18-BB7F-5F35-950A54DC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F581-B5E9-C441-B18A-90813DB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68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BF0FC-1541-FA05-3352-EB69472C4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EA635-26EB-C024-4948-B4A220286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13CBB-9670-9506-8BD0-E6C2133AC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1A4721-BA0F-44A1-7ECD-F27CE244F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223D6-026A-9AB1-0B79-61F9925F97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417FE2-B05E-5085-2F26-5BD4B7135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A7235-1EDB-9243-A4E8-DA906C04292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736B73-892E-B9E8-59D2-D098AB934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86C90D-FD0F-655D-658D-D655E784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F581-B5E9-C441-B18A-90813DB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90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3F011-6897-6D86-D9D6-EF8FFDD3D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DA15C4-A52D-E430-231A-4508C0B32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A7235-1EDB-9243-A4E8-DA906C04292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BCAC60-0AA6-2321-8AAA-A36C63B24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16A7BA-3DE3-2FC7-1EE5-B28D13619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F581-B5E9-C441-B18A-90813DB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22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01CA39-0A11-01CA-267C-ABF52B2F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A7235-1EDB-9243-A4E8-DA906C04292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7E347B-827B-1348-A04D-8E0E6454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A52D1-6090-B558-7435-DC636157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F581-B5E9-C441-B18A-90813DB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6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DB8FB-4090-C2BA-2B24-8539C19D6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2BDE4-A140-4564-D474-2500DB531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3C9CE5-52F0-847F-7D66-BFBB5632D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6AFF-738F-B8A6-3636-8ECECA450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A7235-1EDB-9243-A4E8-DA906C04292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D731F-A51F-F2EB-7C8E-9967A2156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BA7B9-DA30-1710-9ABF-8C353D57B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F581-B5E9-C441-B18A-90813DB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2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C0CE0-9E6F-FBB0-6B48-6B1740D3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6F3C91-7982-8932-0D4B-6FDAA7F294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3B046-EA6B-4A3A-7D90-CEA1CC8A3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6CBD6-DC8A-690D-43AE-34784F2FD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A7235-1EDB-9243-A4E8-DA906C04292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4C2AE-8F91-1CC6-B874-F89BE692A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EF34A-DC3D-1E67-1B74-AA3C1A23A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F581-B5E9-C441-B18A-90813DB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97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F603F7-767C-B1F5-948B-615189238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85E35-BBCA-208E-93FE-E66BBD87B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7933C-4417-D7A8-6BC9-E2A72E5D29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5A7235-1EDB-9243-A4E8-DA906C042921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EB5F7-DAC4-42FD-EFC7-32178FBDF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A1E4E-7D4A-07D7-AB93-86D858037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D1F581-B5E9-C441-B18A-90813DB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 up of a book cover&#10;&#10;Description automatically generated">
            <a:extLst>
              <a:ext uri="{FF2B5EF4-FFF2-40B4-BE49-F238E27FC236}">
                <a16:creationId xmlns:a16="http://schemas.microsoft.com/office/drawing/2014/main" id="{144A9E70-E054-5CE0-7266-97580A527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51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screenshot of a bible&#10;&#10;Description automatically generated">
            <a:extLst>
              <a:ext uri="{FF2B5EF4-FFF2-40B4-BE49-F238E27FC236}">
                <a16:creationId xmlns:a16="http://schemas.microsoft.com/office/drawing/2014/main" id="{0CD44130-7479-9A61-F583-E3039958B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70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landscape with a canyon&#10;&#10;Description automatically generated with medium confidence">
            <a:extLst>
              <a:ext uri="{FF2B5EF4-FFF2-40B4-BE49-F238E27FC236}">
                <a16:creationId xmlns:a16="http://schemas.microsoft.com/office/drawing/2014/main" id="{19866DF7-F14B-6BE7-3869-8CB70D09E2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36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id="{57BC68C3-E190-CC53-81F8-E7FFBE558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01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 up of a landscape&#10;&#10;Description automatically generated">
            <a:extLst>
              <a:ext uri="{FF2B5EF4-FFF2-40B4-BE49-F238E27FC236}">
                <a16:creationId xmlns:a16="http://schemas.microsoft.com/office/drawing/2014/main" id="{BB916199-D572-E41D-9AAD-266DFA65FD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08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-up of a canyon&#10;&#10;Description automatically generated">
            <a:extLst>
              <a:ext uri="{FF2B5EF4-FFF2-40B4-BE49-F238E27FC236}">
                <a16:creationId xmlns:a16="http://schemas.microsoft.com/office/drawing/2014/main" id="{F720B523-FE10-F724-1AB9-189DC1832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8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 up of a mountain&#10;&#10;Description automatically generated">
            <a:extLst>
              <a:ext uri="{FF2B5EF4-FFF2-40B4-BE49-F238E27FC236}">
                <a16:creationId xmlns:a16="http://schemas.microsoft.com/office/drawing/2014/main" id="{42A79AD1-61E5-CD8D-58C0-36F4F229E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34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 up of a mountain&#10;&#10;Description automatically generated">
            <a:extLst>
              <a:ext uri="{FF2B5EF4-FFF2-40B4-BE49-F238E27FC236}">
                <a16:creationId xmlns:a16="http://schemas.microsoft.com/office/drawing/2014/main" id="{109C55C5-31C2-511F-4803-72E2039BF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31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screenshot of a bible&#10;&#10;Description automatically generated">
            <a:extLst>
              <a:ext uri="{FF2B5EF4-FFF2-40B4-BE49-F238E27FC236}">
                <a16:creationId xmlns:a16="http://schemas.microsoft.com/office/drawing/2014/main" id="{C540C792-C29A-08D3-1914-5B89BABC3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85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screenshot of a bible&#10;&#10;Description automatically generated">
            <a:extLst>
              <a:ext uri="{FF2B5EF4-FFF2-40B4-BE49-F238E27FC236}">
                <a16:creationId xmlns:a16="http://schemas.microsoft.com/office/drawing/2014/main" id="{E13AB7DB-D320-1CAF-5A7A-C30EC2F6F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63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EE0C73B4-761C-6F79-DA0F-A998430B3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73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4638C182-06E7-EDB5-AC77-367108D58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9462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3986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IMLLC</dc:creator>
  <cp:lastModifiedBy>Danville church of Christ</cp:lastModifiedBy>
  <cp:revision>4</cp:revision>
  <dcterms:created xsi:type="dcterms:W3CDTF">2024-04-11T20:44:03Z</dcterms:created>
  <dcterms:modified xsi:type="dcterms:W3CDTF">2024-04-14T15:10:37Z</dcterms:modified>
</cp:coreProperties>
</file>