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28" d="100"/>
          <a:sy n="28" d="100"/>
        </p:scale>
        <p:origin x="6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56437-426B-4C0A-9A13-E95C92CB6A98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214A6-5E35-44ED-80B0-817B2E8E4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1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1ECE-3509-BE37-6D3E-A7CFF4F6A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08B50-71F5-C9DE-0BBA-0A7A7E52A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CF940-2250-D502-6432-CE1C84608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925C4-38DA-E24B-FB63-FB1488BC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ED5B1-31C3-AD9A-53E0-0DA578058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7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7DD5-F8AD-1FF7-D967-2CBFFBF8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4A44A-65F6-8003-A329-A4A0E7721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618ED-C223-50EE-B59C-635D69A49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4109F-9721-ECF5-F3E4-C1FB6A91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D963A-5087-0FCB-E11B-FE5C9637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2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0D697-FCF0-3C0F-3711-BF260BD6E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8B8B9-18A2-CC15-C1E7-C4E82D900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3C792-73EA-3C72-756D-963D1E70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9794E-F423-8D81-F7FE-C1E780973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644B-4B62-22C0-C374-A4E702C3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6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3B97-02B3-664A-B310-D5495914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D85C2-23CB-8E44-1671-1645B49C6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D5BDC-A793-B8A3-296E-E8E23226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58FA7-4517-D302-B056-87A63A15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1D267-4F5A-4883-5C53-F9FDFBBB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0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6BA08-D6F5-C6DE-2AEB-8A7BDA2B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C6480-FDC7-27D8-82DF-5928147B7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90922-87CB-A857-544F-95FF0242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89561-35F9-75F5-7074-D7002474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74D34-B6D4-1E6B-246E-455023C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5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E247-2750-EA3F-D07B-758DDCFD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A18F5-7E9C-67F1-8053-099C38F40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5FDDD-1634-A5EE-634F-486175E2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81118-94DA-1B06-95C2-EB6B4CA0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ABAD8-BBC4-AEF9-9939-8434C905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02DA1-15E3-077D-B22D-325C5992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9102-52B2-74CB-F953-A4A4E2F3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D319D-41AB-3929-B532-11090B5F8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8E2E7-F98F-C281-352C-34A4D60A5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9AB17-A5EC-05D7-5789-559EB5525B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614E7-9CFA-280C-7977-C8DCD848B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5F076-95AF-7DF4-4663-8111CC957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9139B-7AAE-FAB5-619F-95624EA9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61F04-10D8-9BDA-4B75-7815E0E7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1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DCE4-DFBD-8C76-81F2-E56C5396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1FE38-25BE-54B8-78E1-A48E8552B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1C6C28-8DAB-F3C6-BE9B-F395B96F2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B9F38-A015-85F4-4563-29AC1197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4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0D7537-1A07-EB9D-E154-8498B4E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8F746-2745-6203-883B-8EF1BC22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7F504-EF3F-7E9E-3EED-DE2373B5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2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A818F-17AA-1809-0E73-67B7009D1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D8706-9879-79E7-BCC5-D2548FA6F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5D590-0ABF-763B-B495-FE20B33D8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7ACA7-1DA5-9576-8F99-65B1FA99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2FC80-6A6A-7239-90DF-6278583E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508A6-5148-AF21-621D-1201A039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9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9DE8-E129-D059-F8A4-34FCAE02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7BC323-4B43-42FA-D47C-337864AC0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DBB3A-3182-635A-6DE8-17F1306D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6336A-420F-CB9E-45E1-A91F26F5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1F169-5D81-78D3-45BB-AADB35FC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BE093-5596-7121-34E5-FAABE29E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8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616495-DC9A-A600-E871-CE062C85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222AC-CA40-864A-0F4E-EFC69C7A3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C0A9-3DB6-80B2-B3EB-B1E917C75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DF4C3-17DE-E54E-8784-CA16E9BDAD5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F16FA-934F-2D92-073A-0D34D4E00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576D6-5815-CD9E-0DFE-38895C218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7219-D560-2E43-9144-52F2E4460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7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015A5-825D-2D85-2809-C10ACD2A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" b="3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3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1793900-90FA-49F2-B935-C199708F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F3AC1E-CC92-8468-A7A8-8A268F552C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14" b="4314"/>
          <a:stretch/>
        </p:blipFill>
        <p:spPr>
          <a:xfrm>
            <a:off x="4381498" y="10"/>
            <a:ext cx="4394336" cy="250951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29969-919C-D38C-8803-E39A5B229F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61" r="21661"/>
          <a:stretch/>
        </p:blipFill>
        <p:spPr>
          <a:xfrm>
            <a:off x="-1" y="2509525"/>
            <a:ext cx="4381499" cy="434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8B008-1ADB-7B9F-4855-982AE089B0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22" r="5822"/>
          <a:stretch/>
        </p:blipFill>
        <p:spPr>
          <a:xfrm>
            <a:off x="8807838" y="-2"/>
            <a:ext cx="3384162" cy="255343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89421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B5DC28-FF20-948B-D814-47FC7846F4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436" r="23436"/>
          <a:stretch/>
        </p:blipFill>
        <p:spPr>
          <a:xfrm>
            <a:off x="8775834" y="2553429"/>
            <a:ext cx="3416166" cy="430457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4683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6DB00B-E8C6-79E1-EBE7-F6FE132508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6" t="13099" r="65861" b="30652"/>
          <a:stretch/>
        </p:blipFill>
        <p:spPr>
          <a:xfrm>
            <a:off x="0" y="16026"/>
            <a:ext cx="4285487" cy="788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F4CCE8-6C0C-3AC5-4DDA-57CBB8DD35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505" r="26993"/>
          <a:stretch/>
        </p:blipFill>
        <p:spPr>
          <a:xfrm>
            <a:off x="91099" y="603891"/>
            <a:ext cx="4250369" cy="1218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77321-5C7B-1548-340E-C488077EEC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357" t="13727" r="2024" b="21013"/>
          <a:stretch/>
        </p:blipFill>
        <p:spPr>
          <a:xfrm>
            <a:off x="124148" y="1424741"/>
            <a:ext cx="4069194" cy="11286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D1F176-0FE6-4C2D-28DA-F0DFFA2E9237}"/>
              </a:ext>
            </a:extLst>
          </p:cNvPr>
          <p:cNvSpPr txBox="1"/>
          <p:nvPr/>
        </p:nvSpPr>
        <p:spPr>
          <a:xfrm>
            <a:off x="4365496" y="2607988"/>
            <a:ext cx="43623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Bear one another’s burdens (Gal 6:2)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Serve one another (Gal 5:13)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Encourage one another (1 Thess 5:11)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Pray for one another (Jas 5:16)</a:t>
            </a:r>
          </a:p>
        </p:txBody>
      </p:sp>
    </p:spTree>
    <p:extLst>
      <p:ext uri="{BB962C8B-B14F-4D97-AF65-F5344CB8AC3E}">
        <p14:creationId xmlns:p14="http://schemas.microsoft.com/office/powerpoint/2010/main" val="15885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12132-2134-BECA-28EF-E77E40A31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489" r="1489" b="9894"/>
          <a:stretch/>
        </p:blipFill>
        <p:spPr>
          <a:xfrm>
            <a:off x="20" y="-106680"/>
            <a:ext cx="12191980" cy="39319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297A3DD-2AA3-A4B7-16D3-5F4B80E38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162"/>
          <a:stretch/>
        </p:blipFill>
        <p:spPr>
          <a:xfrm>
            <a:off x="720488" y="2714423"/>
            <a:ext cx="10751024" cy="1110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FD3FE3-F127-57C4-C83B-A97735066083}"/>
              </a:ext>
            </a:extLst>
          </p:cNvPr>
          <p:cNvSpPr txBox="1"/>
          <p:nvPr/>
        </p:nvSpPr>
        <p:spPr>
          <a:xfrm>
            <a:off x="0" y="3947160"/>
            <a:ext cx="6096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turn our world upside down,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strengthen the church,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help those that are struggling,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comfort those that are hurting,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F7F89695-8CD9-8EF5-645A-660DE0257B54}"/>
              </a:ext>
            </a:extLst>
          </p:cNvPr>
          <p:cNvSpPr/>
          <p:nvPr/>
        </p:nvSpPr>
        <p:spPr>
          <a:xfrm>
            <a:off x="5509260" y="3861792"/>
            <a:ext cx="1051560" cy="2502456"/>
          </a:xfrm>
          <a:prstGeom prst="rightBrace">
            <a:avLst/>
          </a:prstGeom>
          <a:ln w="76200">
            <a:solidFill>
              <a:srgbClr val="3D66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CF4DBF-5DAF-EF6A-7972-A05AE0D257A2}"/>
              </a:ext>
            </a:extLst>
          </p:cNvPr>
          <p:cNvSpPr txBox="1"/>
          <p:nvPr/>
        </p:nvSpPr>
        <p:spPr>
          <a:xfrm>
            <a:off x="6560820" y="3779521"/>
            <a:ext cx="5631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keep yourselves in the love of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looking for the mercy of our Lord Jesus Christ unto eternal life. And on some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 compassion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making a distinction; but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others save with fear, pulling them out of the fire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hating even the garment defiled by the flesh, (Jude 1:21-23).</a:t>
            </a:r>
          </a:p>
        </p:txBody>
      </p:sp>
    </p:spTree>
    <p:extLst>
      <p:ext uri="{BB962C8B-B14F-4D97-AF65-F5344CB8AC3E}">
        <p14:creationId xmlns:p14="http://schemas.microsoft.com/office/powerpoint/2010/main" val="4251544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5"/>
      <p:bldP spid="13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C456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CCE54B-1F4D-0FFD-FA3D-CA5128D8DB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9" r="163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5E7EB6-D4F3-497E-9855-538438BD1BD3}"/>
              </a:ext>
            </a:extLst>
          </p:cNvPr>
          <p:cNvSpPr/>
          <p:nvPr/>
        </p:nvSpPr>
        <p:spPr>
          <a:xfrm>
            <a:off x="321732" y="4572000"/>
            <a:ext cx="7058305" cy="19642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3838E5-4FA7-2318-0AA8-0F38D12A6862}"/>
              </a:ext>
            </a:extLst>
          </p:cNvPr>
          <p:cNvSpPr/>
          <p:nvPr/>
        </p:nvSpPr>
        <p:spPr>
          <a:xfrm>
            <a:off x="7534655" y="321732"/>
            <a:ext cx="4335613" cy="62145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B1D80-F361-03A3-DE99-5C048B83F393}"/>
              </a:ext>
            </a:extLst>
          </p:cNvPr>
          <p:cNvSpPr txBox="1"/>
          <p:nvPr/>
        </p:nvSpPr>
        <p:spPr>
          <a:xfrm>
            <a:off x="7565135" y="612844"/>
            <a:ext cx="42993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are better than one,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 they have a good reward for their labor. For if they fall, one will lift up his companion. But woe to him who is alone when he falls,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he has no one to help him up. Again, if two lie down together, they will keep warm;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how can one be warm alone? Though one may be overpowered by another, two can withstand him. And a threefold cord is not quickly broken.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12AC-C969-A4F9-C0EA-65068F039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4" r="35312" b="21205"/>
          <a:stretch/>
        </p:blipFill>
        <p:spPr>
          <a:xfrm>
            <a:off x="321732" y="4638243"/>
            <a:ext cx="5774267" cy="1006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D75AD0-AD6D-5461-A133-8CE095799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3" t="17214" b="21205"/>
          <a:stretch/>
        </p:blipFill>
        <p:spPr>
          <a:xfrm>
            <a:off x="4449856" y="5644423"/>
            <a:ext cx="3054318" cy="9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53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243594F-4A67-171A-1548-8594E57BE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70000"/>
          </a:blip>
          <a:srcRect t="8599" b="8599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7AA58D92-4C82-75A5-DF0D-40EEA3978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88" b="24157"/>
          <a:stretch/>
        </p:blipFill>
        <p:spPr>
          <a:xfrm>
            <a:off x="293251" y="171719"/>
            <a:ext cx="11648447" cy="1163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27A583-7B69-366E-22D4-6AF066F9C665}"/>
              </a:ext>
            </a:extLst>
          </p:cNvPr>
          <p:cNvSpPr txBox="1"/>
          <p:nvPr/>
        </p:nvSpPr>
        <p:spPr>
          <a:xfrm>
            <a:off x="271776" y="1176050"/>
            <a:ext cx="11648447" cy="5375831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does the sun go on shining? Why does the sea rush to shore? Don't they know it's the end of the world? 'Cause you don't love me any more…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the lonely people (Ah, look at all the lonely people); Where do they all come from? All the lonely people…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Lonely, I'm Mr. Lonely I have nobody for my own now I am so lonely…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I’m so lonesome, I could cry…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the Lonely…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by myself…</a:t>
            </a:r>
          </a:p>
        </p:txBody>
      </p:sp>
    </p:spTree>
    <p:extLst>
      <p:ext uri="{BB962C8B-B14F-4D97-AF65-F5344CB8AC3E}">
        <p14:creationId xmlns:p14="http://schemas.microsoft.com/office/powerpoint/2010/main" val="25303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51E361E2-CA3E-86F7-08BA-71B7410BF1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72" r="15059"/>
          <a:stretch/>
        </p:blipFill>
        <p:spPr>
          <a:xfrm>
            <a:off x="5685809" y="509571"/>
            <a:ext cx="6106224" cy="5834576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5F07698-3293-CAEF-3AF6-03FF4968F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9" t="12603" r="49113" b="29571"/>
          <a:stretch/>
        </p:blipFill>
        <p:spPr>
          <a:xfrm>
            <a:off x="87363" y="228338"/>
            <a:ext cx="5324466" cy="875545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1B449A40-7D8D-1E2E-776B-497C7C8B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87" t="12603" r="3214" b="29571"/>
          <a:stretch/>
        </p:blipFill>
        <p:spPr>
          <a:xfrm>
            <a:off x="399967" y="1235106"/>
            <a:ext cx="5011862" cy="854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BF9C2A-D747-494A-81F2-0BBB192C8081}"/>
              </a:ext>
            </a:extLst>
          </p:cNvPr>
          <p:cNvSpPr txBox="1"/>
          <p:nvPr/>
        </p:nvSpPr>
        <p:spPr>
          <a:xfrm>
            <a:off x="63424" y="2074694"/>
            <a:ext cx="564212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are better than one, because they have a good reward for their labor. For if they fall, one will lift up his companion. But woe to him who is alone when he falls,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he has no one to help him up. Again, if two lie down together, they will keep warm;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how can one be warm alone? Though one may be overpowered by another, two can withstand him. And a threefold cord is not quickly broken.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C747B9-AA66-0E19-6C95-FD1DE3A9A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4" r="35312" b="21205"/>
          <a:stretch/>
        </p:blipFill>
        <p:spPr>
          <a:xfrm>
            <a:off x="7363770" y="5867168"/>
            <a:ext cx="2837077" cy="494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6C1AFA-4A07-B014-0239-9DAA6C7577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3" t="17214" b="21205"/>
          <a:stretch/>
        </p:blipFill>
        <p:spPr>
          <a:xfrm>
            <a:off x="10200847" y="5858383"/>
            <a:ext cx="1532242" cy="49436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07597DF-EF13-A068-1C85-6E5F4601B7A9}"/>
              </a:ext>
            </a:extLst>
          </p:cNvPr>
          <p:cNvSpPr/>
          <p:nvPr/>
        </p:nvSpPr>
        <p:spPr>
          <a:xfrm>
            <a:off x="93904" y="2104285"/>
            <a:ext cx="687414" cy="41972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EA2C152-22EA-7F21-C2F8-5C5EC2AC99E2}"/>
              </a:ext>
            </a:extLst>
          </p:cNvPr>
          <p:cNvSpPr/>
          <p:nvPr/>
        </p:nvSpPr>
        <p:spPr>
          <a:xfrm>
            <a:off x="1236233" y="4392726"/>
            <a:ext cx="638287" cy="41972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FABF504-C1E6-0420-8C88-15CE4D50ADA6}"/>
              </a:ext>
            </a:extLst>
          </p:cNvPr>
          <p:cNvSpPr/>
          <p:nvPr/>
        </p:nvSpPr>
        <p:spPr>
          <a:xfrm>
            <a:off x="1236233" y="5904488"/>
            <a:ext cx="684007" cy="399807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C677B7D-001A-E093-65E1-FD297F0A5AA3}"/>
              </a:ext>
            </a:extLst>
          </p:cNvPr>
          <p:cNvSpPr/>
          <p:nvPr/>
        </p:nvSpPr>
        <p:spPr>
          <a:xfrm>
            <a:off x="63423" y="6304295"/>
            <a:ext cx="1384377" cy="41972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0632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ldLvl="5"/>
      <p:bldP spid="13" grpId="0" animBg="1"/>
      <p:bldP spid="17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CE3CF2A-D478-73A3-5256-0B97AF0DA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7" r="29000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19" name="Content Placeholder 18" descr="A group of people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51815557-3D9D-F5DF-2EE5-26E7A86C0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8" r="7295" b="1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21" name="Picture 20" descr="A group of people sitting in a grassy field&#10;&#10;Description automatically generated with low confidence">
            <a:extLst>
              <a:ext uri="{FF2B5EF4-FFF2-40B4-BE49-F238E27FC236}">
                <a16:creationId xmlns:a16="http://schemas.microsoft.com/office/drawing/2014/main" id="{CC5665C3-DAC7-33DB-63C7-38B025C17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41" r="28427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1D61CF-BF94-7412-02E1-D7F79ED0BF1C}"/>
              </a:ext>
            </a:extLst>
          </p:cNvPr>
          <p:cNvCxnSpPr>
            <a:cxnSpLocks/>
          </p:cNvCxnSpPr>
          <p:nvPr/>
        </p:nvCxnSpPr>
        <p:spPr>
          <a:xfrm>
            <a:off x="5785100" y="4464310"/>
            <a:ext cx="0" cy="15985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F678E1C-BE38-E312-7CC4-2A906118408E}"/>
              </a:ext>
            </a:extLst>
          </p:cNvPr>
          <p:cNvSpPr txBox="1"/>
          <p:nvPr/>
        </p:nvSpPr>
        <p:spPr>
          <a:xfrm>
            <a:off x="5957841" y="4532042"/>
            <a:ext cx="5721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ourselves we suffer serious limitations. Together we can be something wonderful.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3028AB1-C427-1AAB-5C82-100D317D98B4}"/>
              </a:ext>
            </a:extLst>
          </p:cNvPr>
          <p:cNvSpPr/>
          <p:nvPr/>
        </p:nvSpPr>
        <p:spPr>
          <a:xfrm>
            <a:off x="3931920" y="4464310"/>
            <a:ext cx="457200" cy="1622503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Text&#10;&#10;Description automatically generated with medium confidence">
            <a:extLst>
              <a:ext uri="{FF2B5EF4-FFF2-40B4-BE49-F238E27FC236}">
                <a16:creationId xmlns:a16="http://schemas.microsoft.com/office/drawing/2014/main" id="{4B4B0DEC-69CD-E147-7961-BB8194A71C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" t="12603" r="49113" b="29571"/>
          <a:stretch/>
        </p:blipFill>
        <p:spPr>
          <a:xfrm>
            <a:off x="670809" y="4400599"/>
            <a:ext cx="4782584" cy="786439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C594AF61-EFD4-9FB7-B7C5-32A8E0A3A8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87" t="12603" r="3214" b="29571"/>
          <a:stretch/>
        </p:blipFill>
        <p:spPr>
          <a:xfrm>
            <a:off x="527586" y="5187038"/>
            <a:ext cx="5275386" cy="8997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BEA9CE4-65B8-C02D-F5F5-8C7F63641684}"/>
              </a:ext>
            </a:extLst>
          </p:cNvPr>
          <p:cNvSpPr txBox="1"/>
          <p:nvPr/>
        </p:nvSpPr>
        <p:spPr>
          <a:xfrm>
            <a:off x="5962745" y="4532042"/>
            <a:ext cx="5914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can do things you cannot, you can do things I cannot; together we can do great things.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A9EE88-02F5-042A-A008-26CDF1F849B6}"/>
              </a:ext>
            </a:extLst>
          </p:cNvPr>
          <p:cNvSpPr txBox="1"/>
          <p:nvPr/>
        </p:nvSpPr>
        <p:spPr>
          <a:xfrm>
            <a:off x="6021850" y="4155986"/>
            <a:ext cx="56425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is a certain power when old and young come together - we can do more together than we can on our own.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7EAD7F-5F11-E318-DE8C-A532C42AAF2F}"/>
              </a:ext>
            </a:extLst>
          </p:cNvPr>
          <p:cNvSpPr txBox="1"/>
          <p:nvPr/>
        </p:nvSpPr>
        <p:spPr>
          <a:xfrm>
            <a:off x="6036790" y="4155986"/>
            <a:ext cx="56425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one can do everything, but everyone can do something, and together we can change the world.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03A277-4DBE-0C0B-D5FA-6FE11D1DDBAC}"/>
              </a:ext>
            </a:extLst>
          </p:cNvPr>
          <p:cNvSpPr txBox="1"/>
          <p:nvPr/>
        </p:nvSpPr>
        <p:spPr>
          <a:xfrm>
            <a:off x="6036790" y="4181383"/>
            <a:ext cx="56425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all who believed were together, and had all things in common,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Acts 2:44</a:t>
            </a:r>
          </a:p>
        </p:txBody>
      </p:sp>
    </p:spTree>
    <p:extLst>
      <p:ext uri="{BB962C8B-B14F-4D97-AF65-F5344CB8AC3E}">
        <p14:creationId xmlns:p14="http://schemas.microsoft.com/office/powerpoint/2010/main" val="26494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  <p:bldP spid="36" grpId="1"/>
      <p:bldP spid="37" grpId="0"/>
      <p:bldP spid="37" grpId="1"/>
      <p:bldP spid="38" grpId="0"/>
      <p:bldP spid="38" grpId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erson and person sitting on grass&#10;&#10;Description automatically generated with medium confidence">
            <a:extLst>
              <a:ext uri="{FF2B5EF4-FFF2-40B4-BE49-F238E27FC236}">
                <a16:creationId xmlns:a16="http://schemas.microsoft.com/office/drawing/2014/main" id="{1CD2F400-85A5-BD84-FC3A-652B4E425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0" r="18667" b="-2"/>
          <a:stretch/>
        </p:blipFill>
        <p:spPr>
          <a:xfrm>
            <a:off x="914401" y="847827"/>
            <a:ext cx="4929098" cy="528998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A1B70-E9A5-AF05-96E7-0A20F32EFA85}"/>
              </a:ext>
            </a:extLst>
          </p:cNvPr>
          <p:cNvSpPr/>
          <p:nvPr/>
        </p:nvSpPr>
        <p:spPr>
          <a:xfrm>
            <a:off x="6265933" y="517897"/>
            <a:ext cx="48015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C00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Value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30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C00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Togetherness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29CAD-A978-FA72-1EE2-783CE25B0A71}"/>
              </a:ext>
            </a:extLst>
          </p:cNvPr>
          <p:cNvSpPr txBox="1"/>
          <p:nvPr/>
        </p:nvSpPr>
        <p:spPr>
          <a:xfrm>
            <a:off x="6095999" y="2392680"/>
            <a:ext cx="559525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the </a:t>
            </a: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God said,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is not good that man should be alone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I will make him a helper comparable to him...Then the rib which the </a:t>
            </a: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God had taken from man He made into a woman, and He brought her to the man…Therefore a man shall leave his father and mother and be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joined to his wife, and they shall become one flesh.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Genesis 2:18-24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A8BAE0E-A5D5-C052-1062-15225A0B77D5}"/>
              </a:ext>
            </a:extLst>
          </p:cNvPr>
          <p:cNvSpPr/>
          <p:nvPr/>
        </p:nvSpPr>
        <p:spPr>
          <a:xfrm>
            <a:off x="7298575" y="5370024"/>
            <a:ext cx="1463040" cy="423540"/>
          </a:xfrm>
          <a:prstGeom prst="roundRect">
            <a:avLst/>
          </a:prstGeom>
          <a:noFill/>
          <a:ln w="76200">
            <a:solidFill>
              <a:srgbClr val="FF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3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F9C0E4-7411-6E10-8F94-AFBF2212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1868" b="11868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 descr="A person and person sitting on grass&#10;&#10;Description automatically generated with medium confidence">
            <a:extLst>
              <a:ext uri="{FF2B5EF4-FFF2-40B4-BE49-F238E27FC236}">
                <a16:creationId xmlns:a16="http://schemas.microsoft.com/office/drawing/2014/main" id="{BDC84473-42C9-27F5-B1B3-7840FA59B1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1" b="33944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FC1D11-95DF-85E0-6C1B-4272A922DCC7}"/>
              </a:ext>
            </a:extLst>
          </p:cNvPr>
          <p:cNvSpPr/>
          <p:nvPr/>
        </p:nvSpPr>
        <p:spPr>
          <a:xfrm>
            <a:off x="9208" y="116379"/>
            <a:ext cx="63068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Togetherness is Two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Looking at the Same Thing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6D5E6D9-CF57-7229-0498-1BFAD840FDA5}"/>
              </a:ext>
            </a:extLst>
          </p:cNvPr>
          <p:cNvSpPr/>
          <p:nvPr/>
        </p:nvSpPr>
        <p:spPr>
          <a:xfrm>
            <a:off x="4726728" y="3235569"/>
            <a:ext cx="830010" cy="435353"/>
          </a:xfrm>
          <a:prstGeom prst="ellipse">
            <a:avLst/>
          </a:prstGeom>
          <a:solidFill>
            <a:srgbClr val="E2F1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7D09E-7709-66C3-3754-D4F41A506667}"/>
              </a:ext>
            </a:extLst>
          </p:cNvPr>
          <p:cNvSpPr txBox="1"/>
          <p:nvPr/>
        </p:nvSpPr>
        <p:spPr>
          <a:xfrm>
            <a:off x="0" y="1830561"/>
            <a:ext cx="55113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RELATIONSHIP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(Goals, hopes, pleasures, fears)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CHILDREN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(Discipline, what is allowed, and what isn’t)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(Draws closer—   not damages the marriage)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(Pray, read Scripture, worship together)</a:t>
            </a:r>
          </a:p>
        </p:txBody>
      </p:sp>
    </p:spTree>
    <p:extLst>
      <p:ext uri="{BB962C8B-B14F-4D97-AF65-F5344CB8AC3E}">
        <p14:creationId xmlns:p14="http://schemas.microsoft.com/office/powerpoint/2010/main" val="2242660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oup of people running in a field&#10;&#10;Description automatically generated with medium confidence">
            <a:extLst>
              <a:ext uri="{FF2B5EF4-FFF2-40B4-BE49-F238E27FC236}">
                <a16:creationId xmlns:a16="http://schemas.microsoft.com/office/drawing/2014/main" id="{2084CD2E-BCF8-7877-73CD-C0A065533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49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3B5EC5-3726-31E9-BE75-4BA6865D3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" r="64208"/>
          <a:stretch/>
        </p:blipFill>
        <p:spPr>
          <a:xfrm>
            <a:off x="77312" y="4244579"/>
            <a:ext cx="3976235" cy="12513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1A771-876C-EFBA-AE81-CA8AC4C3A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03" r="26887"/>
          <a:stretch/>
        </p:blipFill>
        <p:spPr>
          <a:xfrm>
            <a:off x="115741" y="5001933"/>
            <a:ext cx="3840480" cy="1109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3E586-EA08-BD33-E6AD-38E4A97FF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11" r="1855" b="24631"/>
          <a:stretch/>
        </p:blipFill>
        <p:spPr>
          <a:xfrm>
            <a:off x="213566" y="5636265"/>
            <a:ext cx="3398259" cy="1053770"/>
          </a:xfrm>
          <a:prstGeom prst="rect">
            <a:avLst/>
          </a:prstGeom>
        </p:spPr>
      </p:pic>
      <p:sp>
        <p:nvSpPr>
          <p:cNvPr id="2" name="Process 1">
            <a:extLst>
              <a:ext uri="{FF2B5EF4-FFF2-40B4-BE49-F238E27FC236}">
                <a16:creationId xmlns:a16="http://schemas.microsoft.com/office/drawing/2014/main" id="{C11C70DD-7BCC-C015-187A-6449E599BB2A}"/>
              </a:ext>
            </a:extLst>
          </p:cNvPr>
          <p:cNvSpPr/>
          <p:nvPr/>
        </p:nvSpPr>
        <p:spPr>
          <a:xfrm>
            <a:off x="4071962" y="4758300"/>
            <a:ext cx="707721" cy="1642501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B270A-69C5-7E59-2C9F-E7063A060FC3}"/>
              </a:ext>
            </a:extLst>
          </p:cNvPr>
          <p:cNvSpPr txBox="1"/>
          <p:nvPr/>
        </p:nvSpPr>
        <p:spPr>
          <a:xfrm>
            <a:off x="4081363" y="4438408"/>
            <a:ext cx="8156252" cy="246221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this reason a man shall leave his father and mother and be joined to his wife, and the two shall become one flesh. This is a great mystery, but I speak concerning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Christ and the church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(Eph 5:31-32).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he who is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joined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the Lord is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spirit with 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(1 Cor 6:17).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958BA5-327B-29AA-535A-D08CFF1C1A39}"/>
              </a:ext>
            </a:extLst>
          </p:cNvPr>
          <p:cNvCxnSpPr>
            <a:cxnSpLocks/>
          </p:cNvCxnSpPr>
          <p:nvPr/>
        </p:nvCxnSpPr>
        <p:spPr>
          <a:xfrm>
            <a:off x="3956221" y="4558430"/>
            <a:ext cx="0" cy="2203994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oup of people running in a field&#10;&#10;Description automatically generated with medium confidence">
            <a:extLst>
              <a:ext uri="{FF2B5EF4-FFF2-40B4-BE49-F238E27FC236}">
                <a16:creationId xmlns:a16="http://schemas.microsoft.com/office/drawing/2014/main" id="{94BB5E37-354A-D439-D277-AADFC9D8F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92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BAB6B-71CF-D04F-2E2F-A8D8B14C3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" y="4034018"/>
            <a:ext cx="9365006" cy="979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C59141-0B05-3A75-DE11-48F61494749D}"/>
              </a:ext>
            </a:extLst>
          </p:cNvPr>
          <p:cNvSpPr/>
          <p:nvPr/>
        </p:nvSpPr>
        <p:spPr>
          <a:xfrm>
            <a:off x="0" y="5013959"/>
            <a:ext cx="12192000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300" normalizeH="0" baseline="0" noProof="0" dirty="0">
                <a:ln w="3175" cmpd="sng">
                  <a:noFill/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Members</a:t>
            </a:r>
            <a:r>
              <a:rPr kumimoji="0" lang="en-US" sz="4000" b="0" i="0" u="none" strike="noStrike" kern="1200" cap="none" spc="300" normalizeH="0" baseline="0" noProof="0" dirty="0">
                <a:ln w="3175" cmpd="sng">
                  <a:noFill/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One Another ~ Romans 12:5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300" normalizeH="0" baseline="0" noProof="0" dirty="0">
                <a:ln w="3175" cmpd="sng">
                  <a:noFill/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</a:t>
            </a:r>
            <a:r>
              <a:rPr kumimoji="0" lang="en-US" sz="4000" b="0" i="0" u="none" strike="noStrike" kern="1200" cap="none" spc="300" normalizeH="0" baseline="0" noProof="0" dirty="0">
                <a:ln w="3175" cmpd="sng">
                  <a:noFill/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Brothers &amp; Sisters ~ Romans 12:10</a:t>
            </a:r>
            <a:endParaRPr kumimoji="0" lang="en-US" sz="2800" b="0" i="0" u="none" strike="noStrike" kern="1200" cap="none" spc="300" normalizeH="0" baseline="0" noProof="0" dirty="0">
              <a:ln w="3175" cmpd="sng">
                <a:noFill/>
                <a:prstDash val="solid"/>
                <a:miter lim="800000"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72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1448</TotalTime>
  <Words>705</Words>
  <Application>Microsoft Office PowerPoint</Application>
  <PresentationFormat>Widescreen</PresentationFormat>
  <Paragraphs>43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6</cp:revision>
  <dcterms:created xsi:type="dcterms:W3CDTF">2024-03-02T16:03:20Z</dcterms:created>
  <dcterms:modified xsi:type="dcterms:W3CDTF">2024-03-03T16:11:29Z</dcterms:modified>
</cp:coreProperties>
</file>