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700"/>
  </p:normalViewPr>
  <p:slideViewPr>
    <p:cSldViewPr snapToGrid="0">
      <p:cViewPr varScale="1">
        <p:scale>
          <a:sx n="25" d="100"/>
          <a:sy n="25" d="100"/>
        </p:scale>
        <p:origin x="3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8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7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6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3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4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3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5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6541-2A33-455D-B7FF-2EE40C56FFA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CDA9-5081-4C61-9897-D58593B2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s holding a book&#10;&#10;Description automatically generated">
            <a:extLst>
              <a:ext uri="{FF2B5EF4-FFF2-40B4-BE49-F238E27FC236}">
                <a16:creationId xmlns:a16="http://schemas.microsoft.com/office/drawing/2014/main" id="{CCA27945-BF2D-DC64-D670-3E83631B6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0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0E3FB-8C2D-A2AD-5308-C829FA18B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rawing of two heads&#10;&#10;Description automatically generated">
            <a:extLst>
              <a:ext uri="{FF2B5EF4-FFF2-40B4-BE49-F238E27FC236}">
                <a16:creationId xmlns:a16="http://schemas.microsoft.com/office/drawing/2014/main" id="{1EC4F6C3-CC60-E6BD-0BA5-673C08146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1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6B0B4E-CFD1-58D2-EA72-010E034FC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9C9D64FC-E211-AA10-A248-2353341F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7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66A1BB-5E6F-B2E8-820E-A2370DC24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0251CE9E-A959-ED52-DEF4-4EB7EB048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6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2A7629-DCE3-AF87-7429-D0C849BC4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black card with text and cartoon faces&#10;&#10;Description automatically generated with medium confidence">
            <a:extLst>
              <a:ext uri="{FF2B5EF4-FFF2-40B4-BE49-F238E27FC236}">
                <a16:creationId xmlns:a16="http://schemas.microsoft.com/office/drawing/2014/main" id="{C0FC0655-2B02-438B-8C55-07FFAEC54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3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F62D7D-2790-12B5-3089-3B6A6F4E0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orange background with text and faces&#10;&#10;Description automatically generated with medium confidence">
            <a:extLst>
              <a:ext uri="{FF2B5EF4-FFF2-40B4-BE49-F238E27FC236}">
                <a16:creationId xmlns:a16="http://schemas.microsoft.com/office/drawing/2014/main" id="{85036ADC-D40E-B2B5-0DF8-DBCBBDC91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9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1E9B2C-C41E-42F7-98DC-25A9B1A8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orange background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76AB9655-3A7C-2A64-2061-0B83E886E7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8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6B364-6756-FFD1-DC79-FB8BF00ED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orange background with black text and a couple of heads&#10;&#10;Description automatically generated with medium confidence">
            <a:extLst>
              <a:ext uri="{FF2B5EF4-FFF2-40B4-BE49-F238E27FC236}">
                <a16:creationId xmlns:a16="http://schemas.microsoft.com/office/drawing/2014/main" id="{6F8BB81C-9ADC-74CC-00D1-16C32A98D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160B90-D18B-7DCD-ADFE-F19D6844B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background with text and a couple of heads&#10;&#10;Description automatically generated with medium confidence">
            <a:extLst>
              <a:ext uri="{FF2B5EF4-FFF2-40B4-BE49-F238E27FC236}">
                <a16:creationId xmlns:a16="http://schemas.microsoft.com/office/drawing/2014/main" id="{D99C1C95-F8D0-4B4B-5FE6-21AFEDB53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2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F1F82D-098A-3930-E823-D4CD4B0AD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ic of a person's head&#10;&#10;Description automatically generated">
            <a:extLst>
              <a:ext uri="{FF2B5EF4-FFF2-40B4-BE49-F238E27FC236}">
                <a16:creationId xmlns:a16="http://schemas.microsoft.com/office/drawing/2014/main" id="{0C1C526B-3BEC-8A38-A406-0F2CC262A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48E83-B420-DFE3-A118-36ACD606A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ic of a person and person's head&#10;&#10;Description automatically generated">
            <a:extLst>
              <a:ext uri="{FF2B5EF4-FFF2-40B4-BE49-F238E27FC236}">
                <a16:creationId xmlns:a16="http://schemas.microsoft.com/office/drawing/2014/main" id="{6BDEF2EE-27FB-BE48-8A2E-C6F4E465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8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Danville CoC</dc:creator>
  <cp:lastModifiedBy>Danville church of Christ</cp:lastModifiedBy>
  <cp:revision>5</cp:revision>
  <dcterms:created xsi:type="dcterms:W3CDTF">2024-02-17T15:17:26Z</dcterms:created>
  <dcterms:modified xsi:type="dcterms:W3CDTF">2024-02-18T16:23:33Z</dcterms:modified>
</cp:coreProperties>
</file>