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27" d="100"/>
          <a:sy n="27" d="100"/>
        </p:scale>
        <p:origin x="78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59B3-5ACF-6241-3A9E-0179D1FC7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CABA6-566F-3702-5E0D-C973F50CA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04E17-3C78-2A5D-B2D5-234514F9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C5B91-719E-4A73-480E-7ADD2B3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DAEAC-CB64-74DC-303B-75607E7D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F77D2-1FF0-2D76-927B-92C6B6FF4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594C9-38B6-A48A-CAFC-937644683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7D937-80C1-5F2C-17C7-02F0D9B95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EE267-A743-0669-E2F6-8C69FE10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F1C89-6134-6B9A-607F-786F1C7F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7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D5351-C76E-992E-37E6-E7152BDD2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C1619-4681-0A49-8906-2F4EAC73F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9C426-E586-1E42-19D5-B20A00D66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5E59F-273E-C4C7-7D31-53380E59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76BA2-EAD7-9FAF-08F3-4092F63E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BF3A1-8089-860C-D657-EB6EF004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0027-E31B-1025-87B0-B68602DBD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320F2-5606-59A0-B028-56CCC343D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C4E31-DADC-0ADB-D02A-7DECC364B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235D5-F00C-C6E7-40DB-8C919510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2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CC88E-A82F-388C-54C9-2483C01D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F6E76-8B38-31DF-95E8-10B3EFD61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D3C0F-6E3E-D9B6-FA6C-36DD9E8BB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0AC7F-BBA4-E80B-D50B-84D25003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5D362-2FE9-C5C3-87C9-20DC555B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1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249D-9E6A-05A5-A98B-B298EE4F1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66FDD-3D05-48F0-1474-BAF3FC190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36339-2D52-5BF0-5F1E-17CD1BA10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E6477-85C0-59ED-9382-5A3AE357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43228-88A1-0CD1-FC08-013B8137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95C-0D4D-B259-1BCD-D7BEAC39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0F3-70EF-1362-5A56-E5CBE161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5C326-885D-25CF-A263-F0CFCDD9C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06FC8-F527-F64D-CE33-D73117021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74136-C096-30E1-0CE6-F9EA1E7D6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9663AD-B405-84B9-83DD-B461DC109F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98FA40-2B51-1173-FDA7-14C8D509D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C0A6E-AD31-25AD-D6A3-08BCFD21E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767C9A-E2DC-43F2-64E6-A9F9E60F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3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FE969-2811-AF98-C87F-0A19C759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4BCA7-7A82-B175-3EB5-764A2CFA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C9D91-12A1-ACF1-B104-F1EEED3C5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6F0A8-F99E-F1EA-E291-7EA6EC86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0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C28755-BBD5-E06D-46A2-532931F5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A2A68-23D6-EEE8-BC00-6E171D13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DAE3B-DE53-174B-3551-780EC184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7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36813-BBDC-326D-0BCB-4345EA52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63EFA-DDCB-5E01-E8FB-EFAC1233C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1FA31-4564-957C-E494-508F4CB91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EAC9F-08CE-FEAF-EA08-9E4E96983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00151-E9E3-0FD3-9CBC-A26448BF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5C567-834A-84AF-DC41-5FED8111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8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0505-8197-D0AC-D2EC-A8632BB2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35CBB-2D46-A9E6-7156-C97C809CF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75936-03F0-4427-C42B-9330E6081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C9F1D-BB26-2E93-0F1E-CAAB00920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04471-B7D0-A755-CC8A-C87F99AA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C8B8F-D8A0-D8A3-53F0-E2FE5A89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70D66-2AE3-AD3B-859D-6C4C33BF7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575FB-A5A1-166A-453D-51800C7D3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1F08C-C3CF-F405-9E8E-E3433BE2A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FEFF5F-BE7D-3F43-9FC8-A2EF95987E39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B27B9-5F84-6EF0-A9B7-622A2F118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4DDF-7556-4C5E-07DF-8A5C8F0E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2E886B-B2E3-9B43-BF63-CAADD5EB8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6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D3D32D-8FD9-F682-7F43-270C67ADA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6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D137C3-5388-B24A-C65D-B3B1080B3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landscape&#10;&#10;Description automatically generated">
            <a:extLst>
              <a:ext uri="{FF2B5EF4-FFF2-40B4-BE49-F238E27FC236}">
                <a16:creationId xmlns:a16="http://schemas.microsoft.com/office/drawing/2014/main" id="{E0F5759D-83A3-A561-63F5-9F3A5BA1D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8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5CE23-FAE3-9EC3-AD86-A38F16E0A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landscape&#10;&#10;Description automatically generated">
            <a:extLst>
              <a:ext uri="{FF2B5EF4-FFF2-40B4-BE49-F238E27FC236}">
                <a16:creationId xmlns:a16="http://schemas.microsoft.com/office/drawing/2014/main" id="{ACB97D8C-4783-6540-3957-D026E8D1D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47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FB7E9-229A-B8CF-F8D3-E0D2FA774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landscape&#10;&#10;Description automatically generated">
            <a:extLst>
              <a:ext uri="{FF2B5EF4-FFF2-40B4-BE49-F238E27FC236}">
                <a16:creationId xmlns:a16="http://schemas.microsoft.com/office/drawing/2014/main" id="{CFF64C89-9EBF-36DD-D276-8007DE119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51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7AC13-9AED-E229-F8BF-12993D1F9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landscape&#10;&#10;Description automatically generated">
            <a:extLst>
              <a:ext uri="{FF2B5EF4-FFF2-40B4-BE49-F238E27FC236}">
                <a16:creationId xmlns:a16="http://schemas.microsoft.com/office/drawing/2014/main" id="{D58E3636-AA55-1833-BE1C-32D3B6AFB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22DCC3-4BEC-C7B6-5806-C03FBB99B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91FFBCF6-C238-8446-9F0B-833D5EE2D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9BB5BE-E695-7737-72E7-BE6D79A2B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59521EBD-70FA-F011-A250-EFB51745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3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82FBB9-E7C3-9CD9-853E-9B16F5185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4BE70078-1160-434E-3012-3BD62C6E2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02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CE2CB7-3897-632C-8A27-02FAB4A9C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a canyon and text&#10;&#10;Description automatically generated with medium confidence">
            <a:extLst>
              <a:ext uri="{FF2B5EF4-FFF2-40B4-BE49-F238E27FC236}">
                <a16:creationId xmlns:a16="http://schemas.microsoft.com/office/drawing/2014/main" id="{BFC52383-DC63-9013-3D81-AE0F91E59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4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091838-66B2-3E17-6D25-B5B1946FA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of a canyon&#10;&#10;Description automatically generated">
            <a:extLst>
              <a:ext uri="{FF2B5EF4-FFF2-40B4-BE49-F238E27FC236}">
                <a16:creationId xmlns:a16="http://schemas.microsoft.com/office/drawing/2014/main" id="{9CE2A639-8C6E-B0FE-057A-B78C57CC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0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E73C3B-CB57-151E-A0A4-BA7065302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a canyon and a quote&#10;&#10;Description automatically generated with medium confidence">
            <a:extLst>
              <a:ext uri="{FF2B5EF4-FFF2-40B4-BE49-F238E27FC236}">
                <a16:creationId xmlns:a16="http://schemas.microsoft.com/office/drawing/2014/main" id="{A61CF9C0-CD78-B38B-E0CD-CA2F09DFB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5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C0AE80-86A5-A382-70AD-430A083FF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mountains and text&#10;&#10;Description automatically generated">
            <a:extLst>
              <a:ext uri="{FF2B5EF4-FFF2-40B4-BE49-F238E27FC236}">
                <a16:creationId xmlns:a16="http://schemas.microsoft.com/office/drawing/2014/main" id="{2EF82019-988F-EC73-71D9-4D2E3E1EE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1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A280EF-0873-2DF3-DFD1-F4F487A9E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of a canyon&#10;&#10;Description automatically generated">
            <a:extLst>
              <a:ext uri="{FF2B5EF4-FFF2-40B4-BE49-F238E27FC236}">
                <a16:creationId xmlns:a16="http://schemas.microsoft.com/office/drawing/2014/main" id="{AE4F16FE-7173-F299-091B-5833AD8B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8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683AF8-7A48-34A8-4022-19E07691B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a canyon and text&#10;&#10;Description automatically generated with medium confidence">
            <a:extLst>
              <a:ext uri="{FF2B5EF4-FFF2-40B4-BE49-F238E27FC236}">
                <a16:creationId xmlns:a16="http://schemas.microsoft.com/office/drawing/2014/main" id="{D99377CF-4C45-9457-B68C-5EE131187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56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64E86F-4E60-FADB-2D52-10DCF82D2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mountains and text&#10;&#10;Description automatically generated">
            <a:extLst>
              <a:ext uri="{FF2B5EF4-FFF2-40B4-BE49-F238E27FC236}">
                <a16:creationId xmlns:a16="http://schemas.microsoft.com/office/drawing/2014/main" id="{C399637E-62E2-B465-8224-85946C367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24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68B09A-8F3D-C939-AD60-08B461B4C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a canyon&#10;&#10;Description automatically generated with medium confidence">
            <a:extLst>
              <a:ext uri="{FF2B5EF4-FFF2-40B4-BE49-F238E27FC236}">
                <a16:creationId xmlns:a16="http://schemas.microsoft.com/office/drawing/2014/main" id="{B9F07CFE-B581-52F9-0B72-C4C1232BB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33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4</cp:revision>
  <dcterms:created xsi:type="dcterms:W3CDTF">2024-02-11T05:10:25Z</dcterms:created>
  <dcterms:modified xsi:type="dcterms:W3CDTF">2024-02-11T16:25:11Z</dcterms:modified>
</cp:coreProperties>
</file>