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7"/>
    <p:restoredTop sz="94694"/>
  </p:normalViewPr>
  <p:slideViewPr>
    <p:cSldViewPr snapToGrid="0">
      <p:cViewPr varScale="1">
        <p:scale>
          <a:sx n="26" d="100"/>
          <a:sy n="26" d="100"/>
        </p:scale>
        <p:origin x="7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8E4B-9A9E-3143-8821-0F3E72F47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813B6-093D-3F3E-6AEE-A1144BC98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7B42B-E59D-4145-3E5A-0D2FAC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2095-A093-A0EA-B5A1-7EF68A36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F60A0-D247-7FB5-B8F8-1A5AFAB1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8D28-6384-5BFF-D9B9-B826C7C5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6A48B-8418-C648-98F2-034CC5A75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0D550-808B-2C94-14D9-437F2E0A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0194A-41EA-EA7B-E734-C28143D5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5546-1A48-F16B-EC5C-7B2B9F4B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85F08-B80F-CBA7-2EDF-9CF14A45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DE017-5B08-F5D1-4CEA-9D767DE1B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93EA-BBBD-4432-3A7D-CA1C767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B22EC-5D7E-603F-64FF-8EF92AFC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F0910-FE9B-C001-96F3-D84E1933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0AB7-F275-270C-B7BB-AAE5F88D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3E12-9E3D-CF37-7922-91BFD0498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61710-F0CA-9629-314F-9C4C438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4A22D-8C1D-4FF0-6D0A-843C2E88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0DA2-53FE-7ED8-BDE6-0F07EB99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F802-B4B9-7FA5-6BD2-8104822F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F61A0-03E0-49CD-FC9C-F5CA36474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C858-CB16-B067-517E-EE7A6521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086D-1753-9301-1D38-B0FEB2D7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0EFB9-CA1C-62EF-04EF-E0078690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40C0-CD4B-9CEA-CA4B-56E710E8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3B90A-9E81-771C-2664-0679D5A48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0C00E-EADD-1CB2-C228-0E0C8946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3D658-FBEB-5A96-EC10-21369EA7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0F731-450D-7B77-44D1-0BDE0695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A3F1B-A252-7A13-6190-6A12B24E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51E3-B53E-D59D-C587-1A4295C5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2434-5FE9-8AA8-630C-787C56D2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EC1A7-D779-3610-4FAE-F738B8ADF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89F5A-641F-5AF2-65D9-0D500C3D5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878AE-E267-66FC-3572-263D0EC57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BB9CE-D18C-A85E-8195-8DD5EFC6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9319F-4F68-BBBF-1EE7-2D85A82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F0159-98F9-3625-2907-045891F7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782D-9B89-9E19-86E9-6C512606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7876E-AC38-FF0C-FBE5-97CDFF9A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6AF2A-BECD-9A4B-2A27-60D31764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F0AFC-9FBA-A127-E14A-CE7E57E7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82C11-6304-BADE-5E6A-14CEF5F3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87EBB-6DC5-3111-A739-DE2AF73F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6E8C2-B563-1C6A-0839-06B040F5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DE11-6828-492A-18AF-BECF268B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5BC0-8440-4723-A709-BE558FAC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CDC6D-C661-F529-9469-BFE7EEAAF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D8F25-41E5-1756-408D-1B7AD4A8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C49C-948A-E12B-6E4C-5BBCB41A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67481-38A1-E161-1B5F-D8F2D5D7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45EA-EF0B-363C-F739-5BB54C6C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681B2-76AE-8C6F-F8F5-308604A55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5D6C-57C8-17EF-CF52-2717FB301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3E53F-A418-993B-6D20-6F6E960B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3992F-510B-A51C-CDE4-58CB9B76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3F80A-B618-7B80-63C0-65F4ABD8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D4619-17B7-813F-6EFD-EBAF04B0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F6D8-D5E6-294F-252A-3686FE856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82163-5450-4CE8-18F2-56973FF19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B422-B600-B742-BC73-78EE9C9228CE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0BFD7-7751-A839-21EC-F5724B59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1A46F-1B9E-BEF5-CDDB-BC0D93DD0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C771-159B-3D48-9F89-C27E6956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 with medium confidence">
            <a:extLst>
              <a:ext uri="{FF2B5EF4-FFF2-40B4-BE49-F238E27FC236}">
                <a16:creationId xmlns:a16="http://schemas.microsoft.com/office/drawing/2014/main" id="{B8BA29FF-3BF1-1076-FECE-C7F074993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1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C7DEA689-78A9-F338-21B8-6149B71D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message&#10;&#10;Description automatically generated">
            <a:extLst>
              <a:ext uri="{FF2B5EF4-FFF2-40B4-BE49-F238E27FC236}">
                <a16:creationId xmlns:a16="http://schemas.microsoft.com/office/drawing/2014/main" id="{EA290632-1C62-3E48-5343-19BE8589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398F4C86-C6BA-E171-7F88-C6A8D146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0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1F4640E3-EE6B-7F57-FC86-DF1B1DF8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4DD7A4F-33F5-B7BB-8654-32528712A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D9C6E944-F519-90A2-000E-AA4629A19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3F23C6BB-D90B-DAAD-B592-586A2FED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ible&#10;&#10;Description automatically generated">
            <a:extLst>
              <a:ext uri="{FF2B5EF4-FFF2-40B4-BE49-F238E27FC236}">
                <a16:creationId xmlns:a16="http://schemas.microsoft.com/office/drawing/2014/main" id="{A554C743-72E6-C3CD-7A12-60F668008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 with medium confidence">
            <a:extLst>
              <a:ext uri="{FF2B5EF4-FFF2-40B4-BE49-F238E27FC236}">
                <a16:creationId xmlns:a16="http://schemas.microsoft.com/office/drawing/2014/main" id="{FE07F275-8DA8-E60B-DC7F-20F4261E9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ropes&#10;&#10;Description automatically generated">
            <a:extLst>
              <a:ext uri="{FF2B5EF4-FFF2-40B4-BE49-F238E27FC236}">
                <a16:creationId xmlns:a16="http://schemas.microsoft.com/office/drawing/2014/main" id="{06F0DA03-1334-D9D7-ACF1-3E7E7B916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eb page&#10;&#10;Description automatically generated">
            <a:extLst>
              <a:ext uri="{FF2B5EF4-FFF2-40B4-BE49-F238E27FC236}">
                <a16:creationId xmlns:a16="http://schemas.microsoft.com/office/drawing/2014/main" id="{034458F9-20A9-E48E-44AC-F2F14D82A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0B8791A-57E0-8F3E-B7D2-67FCD6B89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message&#10;&#10;Description automatically generated">
            <a:extLst>
              <a:ext uri="{FF2B5EF4-FFF2-40B4-BE49-F238E27FC236}">
                <a16:creationId xmlns:a16="http://schemas.microsoft.com/office/drawing/2014/main" id="{AEB0B66D-2DC7-CC0B-ACEA-26A5A841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97156101-5FC3-58A8-0710-2B214022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3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text&#10;&#10;Description automatically generated">
            <a:extLst>
              <a:ext uri="{FF2B5EF4-FFF2-40B4-BE49-F238E27FC236}">
                <a16:creationId xmlns:a16="http://schemas.microsoft.com/office/drawing/2014/main" id="{4C6DCEB2-0B6E-3FA2-8A2A-7BBDE72EA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0B91AD5-3CEA-B6AE-5C53-8C022477E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5</cp:revision>
  <dcterms:created xsi:type="dcterms:W3CDTF">2023-12-14T15:28:24Z</dcterms:created>
  <dcterms:modified xsi:type="dcterms:W3CDTF">2023-12-17T16:08:34Z</dcterms:modified>
</cp:coreProperties>
</file>