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9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35"/>
    <p:restoredTop sz="94694"/>
  </p:normalViewPr>
  <p:slideViewPr>
    <p:cSldViewPr snapToGrid="0">
      <p:cViewPr varScale="1">
        <p:scale>
          <a:sx n="25" d="100"/>
          <a:sy n="25" d="100"/>
        </p:scale>
        <p:origin x="36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023E8-B69A-445D-82A1-D76F943E19C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21D43-DA5E-46A7-9AF8-4753A0D4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32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023E8-B69A-445D-82A1-D76F943E19C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21D43-DA5E-46A7-9AF8-4753A0D4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48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023E8-B69A-445D-82A1-D76F943E19C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21D43-DA5E-46A7-9AF8-4753A0D4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42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023E8-B69A-445D-82A1-D76F943E19C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21D43-DA5E-46A7-9AF8-4753A0D4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73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023E8-B69A-445D-82A1-D76F943E19C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21D43-DA5E-46A7-9AF8-4753A0D4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8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023E8-B69A-445D-82A1-D76F943E19C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21D43-DA5E-46A7-9AF8-4753A0D4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11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023E8-B69A-445D-82A1-D76F943E19C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21D43-DA5E-46A7-9AF8-4753A0D4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49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023E8-B69A-445D-82A1-D76F943E19C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21D43-DA5E-46A7-9AF8-4753A0D4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31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023E8-B69A-445D-82A1-D76F943E19C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21D43-DA5E-46A7-9AF8-4753A0D4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03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023E8-B69A-445D-82A1-D76F943E19C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21D43-DA5E-46A7-9AF8-4753A0D4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0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023E8-B69A-445D-82A1-D76F943E19C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21D43-DA5E-46A7-9AF8-4753A0D4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2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023E8-B69A-445D-82A1-D76F943E19C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21D43-DA5E-46A7-9AF8-4753A0D4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1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09F6DC-9FFD-2D28-4298-96FB9103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10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AD1FC6-07CB-4B83-093D-3492293B3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4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772B07-D828-B1EE-0C00-726BFC769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95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F0037-55AB-539E-8365-00E60DFF3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EB45A-4332-3908-D076-C0378492C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12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A2E005-3021-F8A3-140F-8FF06CB385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68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811628-BC8E-C18E-DC68-AE30CFA928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71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1CB56A-1550-33CC-98CE-1BBC57E024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29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E14675-AC26-6E43-4B09-B1A0851F4A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60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474807-A14E-FC51-A622-04CAF1804D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17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F6BD5-E485-30E0-B796-772F083E83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77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093681-F80C-A57B-33AD-CB05211825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55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1C89B9-2418-014C-BFC3-2EFEBC623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82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owl in a field of yellow flowers&#10;&#10;Description automatically generated">
            <a:extLst>
              <a:ext uri="{FF2B5EF4-FFF2-40B4-BE49-F238E27FC236}">
                <a16:creationId xmlns:a16="http://schemas.microsoft.com/office/drawing/2014/main" id="{F6AD85C4-BA57-F670-247C-D7719271FF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26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4F841-AF27-4452-C6C6-FEA3255B08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39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5FB7F-B829-3141-8DB4-1C4685CE00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0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DE6F46-77FA-23D9-48D0-2D63DEDE73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4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890342-F10D-B933-7167-71E62F3261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74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0F3DB1-2121-AC22-FDAB-4F58E9CA3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36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9E743-2FC7-CBB7-79F0-9D81B9ADF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80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25D49-2F4E-6EBD-62F6-6DCE9E798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36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F5CC9-2D05-90D2-27DF-7F58EF3EBF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04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473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Danville CoC</dc:creator>
  <cp:lastModifiedBy>Danville church of Christ</cp:lastModifiedBy>
  <cp:revision>4</cp:revision>
  <dcterms:created xsi:type="dcterms:W3CDTF">2023-12-09T21:44:56Z</dcterms:created>
  <dcterms:modified xsi:type="dcterms:W3CDTF">2023-12-10T16:23:28Z</dcterms:modified>
</cp:coreProperties>
</file>