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hBkG2lvZ27sLvsRR//5fpdt0XV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1" descr="A blue rectangular object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0" descr="A blue rectangular object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1" descr="A comparison of a bible vers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2" descr="A blue rectangular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3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44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6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7" descr="A close-up of a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8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9" descr="A close-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1</cp:revision>
  <dcterms:created xsi:type="dcterms:W3CDTF">2023-11-30T20:30:10Z</dcterms:created>
  <dcterms:modified xsi:type="dcterms:W3CDTF">2023-12-07T00:05:29Z</dcterms:modified>
</cp:coreProperties>
</file>