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8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4"/>
    <p:restoredTop sz="94694"/>
  </p:normalViewPr>
  <p:slideViewPr>
    <p:cSldViewPr snapToGrid="0">
      <p:cViewPr varScale="1">
        <p:scale>
          <a:sx n="27" d="100"/>
          <a:sy n="27" d="100"/>
        </p:scale>
        <p:origin x="7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5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3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1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3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3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3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9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0D5C4-CD1D-4D1D-AC11-FDB56E447C7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A989-8C9D-46F4-B12E-051A38DC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1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umpkins and nuts&#10;&#10;Description automatically generated">
            <a:extLst>
              <a:ext uri="{FF2B5EF4-FFF2-40B4-BE49-F238E27FC236}">
                <a16:creationId xmlns:a16="http://schemas.microsoft.com/office/drawing/2014/main" id="{4EE838AE-EAA5-A225-3772-13CD3779C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22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umpkins and fruits&#10;&#10;Description automatically generated">
            <a:extLst>
              <a:ext uri="{FF2B5EF4-FFF2-40B4-BE49-F238E27FC236}">
                <a16:creationId xmlns:a16="http://schemas.microsoft.com/office/drawing/2014/main" id="{4815976F-1A14-8320-2C8A-605E58F49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hanksgiving display&#10;&#10;Description automatically generated">
            <a:extLst>
              <a:ext uri="{FF2B5EF4-FFF2-40B4-BE49-F238E27FC236}">
                <a16:creationId xmlns:a16="http://schemas.microsoft.com/office/drawing/2014/main" id="{D54250AB-AC0C-8936-7DB4-A3A4A1AD9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95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hanksgiving message with a variety of vegetables&#10;&#10;Description automatically generated with medium confidence">
            <a:extLst>
              <a:ext uri="{FF2B5EF4-FFF2-40B4-BE49-F238E27FC236}">
                <a16:creationId xmlns:a16="http://schemas.microsoft.com/office/drawing/2014/main" id="{C6CE5615-8CA3-7529-4D36-2C3930AD0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29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hanksgiving message with a variety of vegetables&#10;&#10;Description automatically generated with medium confidence">
            <a:extLst>
              <a:ext uri="{FF2B5EF4-FFF2-40B4-BE49-F238E27FC236}">
                <a16:creationId xmlns:a16="http://schemas.microsoft.com/office/drawing/2014/main" id="{9530BA41-1687-2280-CAF5-9EF2B5302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53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hanksgiving message with a pumpkin and vegetables&#10;&#10;Description automatically generated with medium confidence">
            <a:extLst>
              <a:ext uri="{FF2B5EF4-FFF2-40B4-BE49-F238E27FC236}">
                <a16:creationId xmlns:a16="http://schemas.microsoft.com/office/drawing/2014/main" id="{FF9B4CE8-F368-C42F-B1EF-5D7344585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59C0C6D8-652C-67EA-6B37-DA0DCB3E4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hanksgiving message&#10;&#10;Description automatically generated">
            <a:extLst>
              <a:ext uri="{FF2B5EF4-FFF2-40B4-BE49-F238E27FC236}">
                <a16:creationId xmlns:a16="http://schemas.microsoft.com/office/drawing/2014/main" id="{19A2304B-E6CA-DE6E-9079-B265B06C6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30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5AB965AB-243E-1333-5A5D-32EF7CF3E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7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157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 CoC</dc:creator>
  <cp:lastModifiedBy>Danville church of Christ</cp:lastModifiedBy>
  <cp:revision>6</cp:revision>
  <dcterms:created xsi:type="dcterms:W3CDTF">2023-11-25T14:43:59Z</dcterms:created>
  <dcterms:modified xsi:type="dcterms:W3CDTF">2023-11-26T16:18:06Z</dcterms:modified>
</cp:coreProperties>
</file>