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6" autoAdjust="0"/>
    <p:restoredTop sz="94494" autoAdjust="0"/>
  </p:normalViewPr>
  <p:slideViewPr>
    <p:cSldViewPr snapToGrid="0">
      <p:cViewPr varScale="1">
        <p:scale>
          <a:sx n="26" d="100"/>
          <a:sy n="26" d="100"/>
        </p:scale>
        <p:origin x="60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4487-2293-0C12-06BA-2557EA616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8B262-395F-E06B-B3B5-042908060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0622-21EF-67B9-274F-B524396C6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1EF2-0101-B149-7C8D-1418FC3D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E7E29-1D8A-5A50-0E6F-30EF4B92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EB31-3A5A-22D5-F1A6-AF5F5D0E1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0A51C-EAC6-B02F-4C43-F0477D382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BA7D-875B-58AC-29C2-747BF7CE3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9D199-840C-0F64-557C-0C918659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3D52D-C807-6C5F-08DC-E3BADDF0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18119-93D3-B6B5-D5DA-696FBE377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534F9-D13E-1C6C-CB1B-9FD0A5119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DF5E-48C1-AF26-3A99-028F2AEB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1C6FE-7FEC-13FE-FB9F-E847B218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D6FEC-FD30-8359-A31C-E892079E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AB945-C019-0904-3D2E-E21EE919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FAD5-4D58-D5AE-3470-7EECAC14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971DC-64F8-F522-94E6-9E65A91F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6DAD2-7CF3-3A0F-1269-357D58FE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C05F-636B-7D8A-9AC1-AF33DEFB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8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B0248-C708-0C5F-AFC4-543966CC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D1969-52A0-CDF3-AE02-381D97B3C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6987-B40E-C1E3-8EE3-84A217C2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36392-2B80-4B6F-DB9B-B70120A25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B920-4D9F-CCA4-EFD7-E1501E82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2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C3BA-C0C0-B8FF-D60E-D91F88F6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CA08-2493-9C1A-A618-904D50FAA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F7F2A-76CF-6A6A-F8A1-3F1080B8B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58204-6E58-BD9C-E8E8-DDC30C0D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F5847-6420-F9FE-85B5-2750ECE7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D68D8-5BFF-7C51-00C8-5DBB1655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8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9588-FDA3-AA3A-4036-A1784C74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BFFF5-2E00-93F8-D2FD-0FD27ADAF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38B90-FB6F-9220-D05E-635037A13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D855E-3528-BA0E-AAD6-3DB4107BA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BA997-2FAD-61C7-39E2-0ACE64F06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1D9BC-C756-F292-9BE9-37F0E4C3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FDA569-90DD-E59F-AFC7-590525AB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CA1D7-F1AA-2B5A-93DF-7BBA6088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678C-3432-4EEA-28CA-66E981F3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475E4-F4A6-1EFF-F5EB-9676C50A7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71C9D-A26E-9F4D-8388-01D2E784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28569-548C-CC36-28F8-2BF4136F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F45CC8-899A-4C4F-84AD-DB615292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C1FD3-1881-3896-9BEA-437A83305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20645-D3C3-D30F-7F35-B5E86ECD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8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0AD7-75E2-19FB-0904-034DDC21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5FCCC-78E1-795A-3C92-426DBB12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0C2CB-EA8B-5156-15DD-6349C70B4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82FB5-2A53-4874-92D8-98F1E578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C7CC1-76A8-A3AD-DEB2-B6DF8DED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50FB0-530F-C95A-0C0A-F179C2E1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2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2D5F-323B-2B5F-2802-C9B45A48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F0082A-E47F-460F-D9F2-D4FC2999F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1CFF-C1A2-8113-694A-724577A2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C33F5-DFF7-38C0-07BC-39FB5B0F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ED41-2133-4C45-57BD-D6C6165A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93EC4-02E3-918C-C76A-92EE2094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3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971D1-7205-E858-867C-517C23C2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5BAB4-D959-8344-3CD9-44057076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9A58A-3863-CC74-7BDB-9AAA62E33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2833-AF86-8C42-8274-5B06B6A70F2C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85CC5-6321-3943-DE37-77E296BBC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33928-37BC-A18F-6705-777E10D90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E4EEA-EA6C-8B42-BF81-335A4E6EB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0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6282F5B0-2CA1-8F6E-E66F-05FF3C41E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5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everal ropes&#10;&#10;Description automatically generated">
            <a:extLst>
              <a:ext uri="{FF2B5EF4-FFF2-40B4-BE49-F238E27FC236}">
                <a16:creationId xmlns:a16="http://schemas.microsoft.com/office/drawing/2014/main" id="{73AB5ED2-43A6-DDA5-A0CD-2FAAD815F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with cookies&#10;&#10;Description automatically generated with medium confidence">
            <a:extLst>
              <a:ext uri="{FF2B5EF4-FFF2-40B4-BE49-F238E27FC236}">
                <a16:creationId xmlns:a16="http://schemas.microsoft.com/office/drawing/2014/main" id="{BE96D0DF-ED5F-02E4-8243-C182CA367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6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unflower seed and seeds&#10;&#10;Description automatically generated">
            <a:extLst>
              <a:ext uri="{FF2B5EF4-FFF2-40B4-BE49-F238E27FC236}">
                <a16:creationId xmlns:a16="http://schemas.microsoft.com/office/drawing/2014/main" id="{B50D23FE-2B40-638A-EBF5-9CF735E8D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1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everal ropes&#10;&#10;Description automatically generated">
            <a:extLst>
              <a:ext uri="{FF2B5EF4-FFF2-40B4-BE49-F238E27FC236}">
                <a16:creationId xmlns:a16="http://schemas.microsoft.com/office/drawing/2014/main" id="{A0A5A2B8-E56E-33C0-B662-D942FD4C2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1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several ropes&#10;&#10;Description automatically generated">
            <a:extLst>
              <a:ext uri="{FF2B5EF4-FFF2-40B4-BE49-F238E27FC236}">
                <a16:creationId xmlns:a16="http://schemas.microsoft.com/office/drawing/2014/main" id="{FDC149BE-9E32-CCB3-82C3-B48F5D4F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2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6FDD22AC-CA80-F102-7E12-59751DC0D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9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ible&#10;&#10;Description automatically generated">
            <a:extLst>
              <a:ext uri="{FF2B5EF4-FFF2-40B4-BE49-F238E27FC236}">
                <a16:creationId xmlns:a16="http://schemas.microsoft.com/office/drawing/2014/main" id="{126C5939-D559-A337-3CAC-F11F96FF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A1E9750F-60F6-7596-4215-9B4E48EBE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1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 with medium confidence">
            <a:extLst>
              <a:ext uri="{FF2B5EF4-FFF2-40B4-BE49-F238E27FC236}">
                <a16:creationId xmlns:a16="http://schemas.microsoft.com/office/drawing/2014/main" id="{0D833F6C-60D5-77D7-970D-0BFE23201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27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heart made of ropes&#10;&#10;Description automatically generated">
            <a:extLst>
              <a:ext uri="{FF2B5EF4-FFF2-40B4-BE49-F238E27FC236}">
                <a16:creationId xmlns:a16="http://schemas.microsoft.com/office/drawing/2014/main" id="{57A43EE7-8521-A6F2-6293-1ABFEB60E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5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heart made of colorful ropes&#10;&#10;Description automatically generated">
            <a:extLst>
              <a:ext uri="{FF2B5EF4-FFF2-40B4-BE49-F238E27FC236}">
                <a16:creationId xmlns:a16="http://schemas.microsoft.com/office/drawing/2014/main" id="{C7C1D10B-2EE3-D00F-E250-76900A446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heart made of colorful ropes&#10;&#10;Description automatically generated">
            <a:extLst>
              <a:ext uri="{FF2B5EF4-FFF2-40B4-BE49-F238E27FC236}">
                <a16:creationId xmlns:a16="http://schemas.microsoft.com/office/drawing/2014/main" id="{50F252E2-CF24-37B1-7DDA-0BEDA69B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knot made of colorful ropes&#10;&#10;Description automatically generated">
            <a:extLst>
              <a:ext uri="{FF2B5EF4-FFF2-40B4-BE49-F238E27FC236}">
                <a16:creationId xmlns:a16="http://schemas.microsoft.com/office/drawing/2014/main" id="{5C6B2011-1C9A-127E-529E-6569C1D05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heart made of colorful ropes&#10;&#10;Description automatically generated">
            <a:extLst>
              <a:ext uri="{FF2B5EF4-FFF2-40B4-BE49-F238E27FC236}">
                <a16:creationId xmlns:a16="http://schemas.microsoft.com/office/drawing/2014/main" id="{37AF8775-CCD2-CE5D-8FA6-55B450F6B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61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shaped rope with text&#10;&#10;Description automatically generated">
            <a:extLst>
              <a:ext uri="{FF2B5EF4-FFF2-40B4-BE49-F238E27FC236}">
                <a16:creationId xmlns:a16="http://schemas.microsoft.com/office/drawing/2014/main" id="{8F410367-F636-A6D3-D711-182D915C9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76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5</cp:revision>
  <dcterms:created xsi:type="dcterms:W3CDTF">2023-11-16T18:25:11Z</dcterms:created>
  <dcterms:modified xsi:type="dcterms:W3CDTF">2023-11-19T16:11:00Z</dcterms:modified>
</cp:coreProperties>
</file>