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4" r:id="rId2"/>
    <p:sldId id="355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26" d="100"/>
          <a:sy n="26" d="100"/>
        </p:scale>
        <p:origin x="9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D8F2-6304-36CF-388B-A78BE6513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FD8363-C5A4-4D72-8ADF-90BD0116C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9170E-9A71-8F3E-83B5-D0943F3E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8BF3F-A0E5-8691-8E91-9B727AF4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E2DC4-C774-745F-9D18-B6931B59D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A5654-5F58-7D2A-0917-0230DBA5C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CB113-5C82-E41C-C99B-FD4DA8B22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E89FB-5C52-30A2-A0DF-4A5FCC3D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AC440-8637-A858-59C5-57CDA5F6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0021-E6CC-27DF-AE65-0D9F596A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53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06E3F7-0520-70AD-F23E-472417A22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794AB-9F25-D802-9DF7-4DED7571E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45104-EB60-97F8-3B0F-3A50BA669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54602-70BA-BBF1-0FD3-9A1C8F27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23FED-05E0-92CE-4962-040463FB0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53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20F1-B93E-7CA3-9105-75F243CE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784A2-6BE1-92EF-66DA-85FC9974E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41C98-3F7D-6E64-D0CA-083004CC8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822C7-4351-84C8-F401-2726CBAF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1FB20-94F5-6A61-3CC5-93373D3F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4B458-4B54-D779-6BBD-52551FAB4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AB1B4-4984-C5FF-A382-9C08593DD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05989-8B72-A5E8-0BC2-DBF785E57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4D7CC-2AC0-27B1-C572-48B5C095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F22F6-7284-C5A9-3922-BDE702944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9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61021-7B2C-4EC0-D7E8-12841089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B2784-D7E8-2203-9FE3-762EDB153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98F5BF-10A4-8C29-4386-7FC080C61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8325F-4029-B61A-0E32-7A196A56F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65F7D-B7CD-CA66-9DCE-AE19CB7F5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9A9A5-AEEC-700F-3639-B8F8881F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4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C5BA5-F8F3-D7F2-F25E-96C36DB7F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132AF-E7BD-4EBE-D18E-177A675D2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32DCE-CE0F-631B-AC0B-4D2062515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26611-3F46-94A0-56ED-B0B6D6388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CF58B-CA1C-479E-ED09-E329F4ECC1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A29DC9-8C15-85DD-6F43-D41ACC15C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32EE7-D9E2-A2FA-DF71-F8CDC0FF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D63833-981D-1362-61B2-48597F13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3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32880-DA36-9D28-8600-984A87EF3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F766CA-7891-2F0D-E544-E9DC353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71B46-F87B-61E5-9CF4-CF295248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98250D-5BE6-2C68-4283-572E6020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F0D931-6CE8-6BD9-DF98-495E5E335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50BCC-4604-DAA0-4B9F-F1340FAD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BA092-346A-C4C7-0EAE-7E37DBEFD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63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7C736-832D-5914-6A5A-F5EA21C6C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F4A06-55FB-E443-B1D1-F82F66630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947647-2717-AF98-B42F-F214C6E9C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38951-8606-8EE7-E273-9AABDB2DE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D3336-4898-8881-4E1A-F6146237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CAB61-6164-2C9D-29B1-B84869F47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2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9A59-DE71-D2D6-15A1-413B7B827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89EB8-E0F9-A8D4-417B-A7855A7DA5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58831-6595-085E-E871-3EFC7CFE8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68DE4-BD18-9082-C4A8-1718A2261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EDAF9-DB62-A12C-6DF4-B754A62AB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7E0AC-022A-7F90-D9EB-86CD670E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18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34676-2C93-1AB5-D332-72B8FE5BC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0A421-DF4F-0589-86B9-D9C97717E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47219-0723-EF60-CDD0-859C54C77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13381-DE81-AE4C-9DB1-487F7CC06E8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E0643-7383-5A32-4847-8541B0AE3D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D090D-CE09-0002-3153-078C35F0A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A0046-7631-914A-A3EA-771EAB93E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5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lake&#10;&#10;Description automatically generated">
            <a:extLst>
              <a:ext uri="{FF2B5EF4-FFF2-40B4-BE49-F238E27FC236}">
                <a16:creationId xmlns:a16="http://schemas.microsoft.com/office/drawing/2014/main" id="{C231AE46-C7D7-EE52-5676-C7BE4EF6C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47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lake&#10;&#10;Description automatically generated">
            <a:extLst>
              <a:ext uri="{FF2B5EF4-FFF2-40B4-BE49-F238E27FC236}">
                <a16:creationId xmlns:a16="http://schemas.microsoft.com/office/drawing/2014/main" id="{445B89BD-279A-EA1D-5AC1-E29B00EA9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9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lake&#10;&#10;Description automatically generated with medium confidence">
            <a:extLst>
              <a:ext uri="{FF2B5EF4-FFF2-40B4-BE49-F238E27FC236}">
                <a16:creationId xmlns:a16="http://schemas.microsoft.com/office/drawing/2014/main" id="{2EEAE61A-F412-247D-7E80-A7BE36DF3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45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lake&#10;&#10;Description automatically generated">
            <a:extLst>
              <a:ext uri="{FF2B5EF4-FFF2-40B4-BE49-F238E27FC236}">
                <a16:creationId xmlns:a16="http://schemas.microsoft.com/office/drawing/2014/main" id="{AB7BFF46-B088-13AA-473C-0889C8800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8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lake&#10;&#10;Description automatically generated">
            <a:extLst>
              <a:ext uri="{FF2B5EF4-FFF2-40B4-BE49-F238E27FC236}">
                <a16:creationId xmlns:a16="http://schemas.microsoft.com/office/drawing/2014/main" id="{55568293-493D-AD01-9505-A949239C7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lake&#10;&#10;Description automatically generated">
            <a:extLst>
              <a:ext uri="{FF2B5EF4-FFF2-40B4-BE49-F238E27FC236}">
                <a16:creationId xmlns:a16="http://schemas.microsoft.com/office/drawing/2014/main" id="{C885DB98-952E-075F-CBEF-A0F71D579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04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lake&#10;&#10;Description automatically generated">
            <a:extLst>
              <a:ext uri="{FF2B5EF4-FFF2-40B4-BE49-F238E27FC236}">
                <a16:creationId xmlns:a16="http://schemas.microsoft.com/office/drawing/2014/main" id="{8CE3248F-1A29-C7A2-C94F-399387208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6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lake&#10;&#10;Description automatically generated">
            <a:extLst>
              <a:ext uri="{FF2B5EF4-FFF2-40B4-BE49-F238E27FC236}">
                <a16:creationId xmlns:a16="http://schemas.microsoft.com/office/drawing/2014/main" id="{5B25998A-0809-B6E2-F1D6-B74561E0F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87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list of words&#10;&#10;Description automatically generated">
            <a:extLst>
              <a:ext uri="{FF2B5EF4-FFF2-40B4-BE49-F238E27FC236}">
                <a16:creationId xmlns:a16="http://schemas.microsoft.com/office/drawing/2014/main" id="{E4CCE0BC-AA77-2F9C-BE98-A686A1166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11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lake&#10;&#10;Description automatically generated">
            <a:extLst>
              <a:ext uri="{FF2B5EF4-FFF2-40B4-BE49-F238E27FC236}">
                <a16:creationId xmlns:a16="http://schemas.microsoft.com/office/drawing/2014/main" id="{248DAD7E-A3E4-F528-2F31-D40B372F8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45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lake&#10;&#10;Description automatically generated">
            <a:extLst>
              <a:ext uri="{FF2B5EF4-FFF2-40B4-BE49-F238E27FC236}">
                <a16:creationId xmlns:a16="http://schemas.microsoft.com/office/drawing/2014/main" id="{DC70ABE8-699B-0AFD-21B1-559578B85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0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lake&#10;&#10;Description automatically generated">
            <a:extLst>
              <a:ext uri="{FF2B5EF4-FFF2-40B4-BE49-F238E27FC236}">
                <a16:creationId xmlns:a16="http://schemas.microsoft.com/office/drawing/2014/main" id="{0480EF4B-7C91-1F11-E3DB-99C4B5DFC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4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lake&#10;&#10;Description automatically generated">
            <a:extLst>
              <a:ext uri="{FF2B5EF4-FFF2-40B4-BE49-F238E27FC236}">
                <a16:creationId xmlns:a16="http://schemas.microsoft.com/office/drawing/2014/main" id="{CA85ECC5-8F44-0192-C5F0-5141FCA75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9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lake&#10;&#10;Description automatically generated">
            <a:extLst>
              <a:ext uri="{FF2B5EF4-FFF2-40B4-BE49-F238E27FC236}">
                <a16:creationId xmlns:a16="http://schemas.microsoft.com/office/drawing/2014/main" id="{D0C0AC3C-8A9B-658F-CF61-B2E86D4F0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89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lake&#10;&#10;Description automatically generated">
            <a:extLst>
              <a:ext uri="{FF2B5EF4-FFF2-40B4-BE49-F238E27FC236}">
                <a16:creationId xmlns:a16="http://schemas.microsoft.com/office/drawing/2014/main" id="{FC83FF16-3F1B-BDF7-2E5A-4355B202A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48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looking at a lake&#10;&#10;Description automatically generated">
            <a:extLst>
              <a:ext uri="{FF2B5EF4-FFF2-40B4-BE49-F238E27FC236}">
                <a16:creationId xmlns:a16="http://schemas.microsoft.com/office/drawing/2014/main" id="{358E5E7C-D7C1-01A1-F9D7-40D81B9F0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85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lake&#10;&#10;Description automatically generated">
            <a:extLst>
              <a:ext uri="{FF2B5EF4-FFF2-40B4-BE49-F238E27FC236}">
                <a16:creationId xmlns:a16="http://schemas.microsoft.com/office/drawing/2014/main" id="{B2F621BB-B6A8-A52B-FCA8-6BE7D9F7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3</cp:revision>
  <dcterms:created xsi:type="dcterms:W3CDTF">2023-10-26T20:02:23Z</dcterms:created>
  <dcterms:modified xsi:type="dcterms:W3CDTF">2023-10-29T15:20:39Z</dcterms:modified>
</cp:coreProperties>
</file>