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26" d="100"/>
          <a:sy n="26" d="100"/>
        </p:scale>
        <p:origin x="8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61E22-93D4-2441-8D05-EBB11D321E2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389D-DAF8-7E45-B5B1-A52E6D0C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2FE2-BD5F-10F3-7835-7BC32D5A2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453F-F9C8-CE4A-5DBF-FC0F5A698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4CBE-90CA-D8A4-A61E-9234BFBC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4EE98-2874-A235-C270-E4D23C4A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7B17A-A937-00BB-E683-998A16C3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BD1F-6709-19A2-73AF-C10B9130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64250-96A1-1D39-3D44-93BB372B6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6812-8442-D966-B372-435538C8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5AAA-B183-3B05-F885-F3C6E9B5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F145-3332-C045-2110-811F6D70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37051-BC8F-5471-FBE6-E2FF73BE1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23388-41A4-21A4-0D07-A784F1858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25C43-86B8-4D8F-C5D8-4C4EC267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02BED-F721-BB0A-97EC-6C724279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74455-CE7F-72F8-BD6F-3CFABF86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BDC9-54DB-F2A1-7B13-10F0EA15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3A01-A963-2437-9FCB-DDE096E5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D872-896D-EC0F-5441-146F5633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89AC0-1B50-D02B-C3E2-7A1CF789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6438-2C08-6C7E-9EBA-56FD667B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3CC5-85F1-E07C-6243-1C07772A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75473-5CEE-08E2-D96C-B0822FE48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D6D32-9A8C-FD18-69A4-39E1767C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52329-A4AC-757D-826E-1FA87D6E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3965-4FED-77EC-C04E-00386702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C576-47E2-C718-FEFF-A978D2A6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5A85-6A18-64AD-0E53-FEEC02AB1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059D6-CB0E-1DEC-4397-60310E19E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2855B-311A-21ED-A064-77074B72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DB697-0823-37F0-1AB3-58F22D2F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3F430-77CB-DF3C-93A3-4E68A10C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7E58-67E4-E60D-8493-5B7C98E9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47ECD-487C-67F5-7DAA-9BC247E27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17F4F-CA2B-01BA-FBAC-2D1D772E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A9D47-4CF3-94C2-DF6D-F061BA83E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94B54-75E5-B445-F00B-6AB11A85A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B9E9B-EB5E-9BB7-6E9F-58EB02E4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77362-26CB-2B6C-E537-61840591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42132-9836-B3FA-D0EB-B816C874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580F-1728-8877-D979-67F4C554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F6BC-83D8-C7EB-9B28-6A547434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B6A45-E58F-681F-4B62-982D8EC2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89CE2-D5D5-5FE8-4777-C3B99FB6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66183-B6D5-568A-DE9D-8C05C572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824C1-02E6-EE5D-F64C-B0CDFC97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3734-F742-179A-79A2-2ABD01EA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B883-FE37-E224-2769-8DCBAFA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2698E-FBB2-6965-82DF-63881D25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2B6CE-0875-97C2-2F8C-163F9D29A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159EF-2587-AC5B-D9C3-A6A46CF3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7875A-2055-3A1B-E4DC-88BC1032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9943D-4F29-0E2D-BBAE-3BA21ADE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F48D-D40D-4E49-27EE-F9AC80F7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6C5C7-04D9-8BD5-9984-805A8A26B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EFE16-6906-631B-03BA-FC10AD153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13445-25E4-8C14-57AD-EEBAEB27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4A067-8ED2-D596-8DA2-104781AD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17F9C-1B28-FB85-B637-71F724E7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CD174-8205-CE08-C0D6-0EC02384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BFAAA-1DAA-FE45-2834-95CCC049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F41C5-CBAF-83B2-695F-B8D8635AE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B00B-A390-7B43-9234-298C2D86A12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7B5C-69B6-FF2B-2DBD-86E6C3B98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AE5B4-AA07-A54E-E43A-720096642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706-E0B0-0D45-8B2B-F3D0EA908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 with medium confidence">
            <a:extLst>
              <a:ext uri="{FF2B5EF4-FFF2-40B4-BE49-F238E27FC236}">
                <a16:creationId xmlns:a16="http://schemas.microsoft.com/office/drawing/2014/main" id="{6AC49BDB-405F-1887-5563-D8E28A71B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eart shaped rope with text&#10;&#10;Description automatically generated with medium confidence">
            <a:extLst>
              <a:ext uri="{FF2B5EF4-FFF2-40B4-BE49-F238E27FC236}">
                <a16:creationId xmlns:a16="http://schemas.microsoft.com/office/drawing/2014/main" id="{474E4D89-40FA-9DFD-0B32-741F7D4E2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rope&#10;&#10;Description automatically generated">
            <a:extLst>
              <a:ext uri="{FF2B5EF4-FFF2-40B4-BE49-F238E27FC236}">
                <a16:creationId xmlns:a16="http://schemas.microsoft.com/office/drawing/2014/main" id="{B5666F1D-1461-198E-BAF6-577CE4701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web page&#10;&#10;Description automatically generated">
            <a:extLst>
              <a:ext uri="{FF2B5EF4-FFF2-40B4-BE49-F238E27FC236}">
                <a16:creationId xmlns:a16="http://schemas.microsoft.com/office/drawing/2014/main" id="{173AB195-F3BB-B356-8BFA-FB0EFA1E5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0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BC30B537-9BD1-ED28-56C9-F04EE270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rope&#10;&#10;Description automatically generated">
            <a:extLst>
              <a:ext uri="{FF2B5EF4-FFF2-40B4-BE49-F238E27FC236}">
                <a16:creationId xmlns:a16="http://schemas.microsoft.com/office/drawing/2014/main" id="{58B20F00-31C0-FE87-1C72-642EA7643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49F54A76-AB7C-A408-240E-DA9A15BF5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ible&#10;&#10;Description automatically generated">
            <a:extLst>
              <a:ext uri="{FF2B5EF4-FFF2-40B4-BE49-F238E27FC236}">
                <a16:creationId xmlns:a16="http://schemas.microsoft.com/office/drawing/2014/main" id="{6CD706E2-4381-622A-C350-03517C24C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9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6</cp:revision>
  <dcterms:created xsi:type="dcterms:W3CDTF">2023-10-19T20:23:42Z</dcterms:created>
  <dcterms:modified xsi:type="dcterms:W3CDTF">2023-10-22T15:35:20Z</dcterms:modified>
</cp:coreProperties>
</file>