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95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28" d="100"/>
          <a:sy n="28" d="100"/>
        </p:scale>
        <p:origin x="60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AA3E1-E9ED-1C48-8A1A-B6A6F95F2AFC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A8B14-9488-4545-AC09-8CA61848B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D013F-7AC1-4247-9D6B-0782DF7B00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7206A-0D48-4ADF-9682-0B371DD91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41DDC-AFEF-4C88-881C-B00A11862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70CE2-7FD8-4D7C-8C52-D470FFA04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7A4B-6A5F-4183-A565-52044CC9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7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B4ED5-59D5-44F6-8BBD-2A821B7D0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BB509E-83FE-44FC-9EB5-2F9AFEA07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21C63-62CB-4DDC-8E10-59D4D0FEE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6594A-4D58-4083-8A22-F2D8E0C93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9B5C1-C6FF-4761-A247-EA56E864C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5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F3D20F-A851-478C-9CC2-C44B53F76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B13B2-15AA-4CAB-8F36-3D0BC16E8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8E458-2581-4E36-9958-8A22C853D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A7ACC-A49D-42A4-AD7F-6399A8D8F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9DEA-BE47-4A21-B6EB-ED5C49FE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0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C15A5-EC1B-48D8-B939-AB603811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B224D-C144-4D82-B7FC-93D3D42E0B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A32A5-103B-4072-A4D8-0B0C8A7E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C843A-5F2D-4677-BA62-FBE78290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D86A-9A87-4C77-854F-F1AD19D08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F745B-7F77-423B-86BE-DF342C8E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DD89E-BA15-419C-AE7D-625C7176D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DD158-3661-4FC3-8C7C-595DB841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1D14-DD20-4AF7-B14A-E89BCA47E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6E622-E091-4876-8810-54EBFC693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8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CB9F3-D835-4DBA-AB22-30FDB7193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B61D-BD44-4C40-A3DA-BA4F820C8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93D0A-AC8E-4B2C-B512-995BB0F43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5D554-CC1C-4D07-AA1A-AAC8526BA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15C1E-524D-4033-B492-98741B68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D13CE-6A2F-403D-98DB-A54C3C14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51DD-CC0D-4410-BF3F-3597AF7E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2DFA0-E1B3-4A75-B8ED-B95078C39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40A02-B9C8-413F-B235-1B237978E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89E06-12C9-491A-8922-6FD9C5662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53912C-D28A-41EF-B5FD-17B9EAD509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C67B2-A36F-4015-BC02-2D0296A6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F9C07-939A-4526-B8AA-979247F71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4E9C4-7A84-470E-86BC-CFC4ED76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8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842D-DBAC-495E-A2AD-F77E6992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E0FAD-118E-4CE0-9A95-AA5DEF22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AF471D-7C38-4B3E-A8BB-B6148F5B2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D70C8-0255-4CD9-8A11-34AC121B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9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5B656A-5163-4FAB-8A1A-58ACA4CF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0781F9-F2E9-4E6C-8D90-954F75B1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45734-E7E7-4172-B70F-A3F7129E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54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BD19-78CC-41C0-94B4-75E508C4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AF085-EBE9-46D4-95DB-385B111D7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61DB81-3964-4002-8582-6DA9FE2A7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1E19E-FA0D-472C-8F76-11BB1D73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BA90B-39C5-41AC-AFB1-EE511D1F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27F4B-0C21-4EDA-AE07-B8DE9B13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FC9C-125B-424A-AF17-8E01C88C7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686EB4-E4A7-4A1B-AEBC-D684B2D7FF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8D828-98F4-4179-BBBC-ADF3BCA5D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768AE-53A7-46D0-91F5-54622149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A370B-0DAE-4F5B-98D0-D60C5A9C8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73074-D5A8-4231-B49C-4AD315CD4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70967-59F7-4E20-B756-221C3267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87499-A370-485F-9587-DF4484837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10B5-2DA0-4173-BB42-903E601A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63A6-4254-42AB-A4FF-EF7F2EE317C3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1B0A1-2DA0-4E85-829F-CEC2993B35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7D1A2-F976-4BFB-9B9E-606C3F9F9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44BE-D8E4-4731-A287-D83D57C33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1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castle wall with a row of towers&#10;&#10;Description automatically generated">
            <a:extLst>
              <a:ext uri="{FF2B5EF4-FFF2-40B4-BE49-F238E27FC236}">
                <a16:creationId xmlns:a16="http://schemas.microsoft.com/office/drawing/2014/main" id="{278BED84-80FF-FB53-15C3-2B5A3F201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2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&#10;&#10;Description automatically generated">
            <a:extLst>
              <a:ext uri="{FF2B5EF4-FFF2-40B4-BE49-F238E27FC236}">
                <a16:creationId xmlns:a16="http://schemas.microsoft.com/office/drawing/2014/main" id="{F8FB185A-438D-1621-A5AE-845597135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42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ible story&#10;&#10;Description automatically generated">
            <a:extLst>
              <a:ext uri="{FF2B5EF4-FFF2-40B4-BE49-F238E27FC236}">
                <a16:creationId xmlns:a16="http://schemas.microsoft.com/office/drawing/2014/main" id="{F3607285-3E19-D47A-7B10-5A08F4C67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507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10BCD6AD-C3B1-853C-C4B8-5E4E7749A1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04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FCCC8E60-D300-C1D4-55C7-225689750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2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castle on a hill&#10;&#10;Description automatically generated">
            <a:extLst>
              <a:ext uri="{FF2B5EF4-FFF2-40B4-BE49-F238E27FC236}">
                <a16:creationId xmlns:a16="http://schemas.microsoft.com/office/drawing/2014/main" id="{D49114FC-F7E7-297D-E465-212AB9943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40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castle with a castle in the background&#10;&#10;Description automatically generated">
            <a:extLst>
              <a:ext uri="{FF2B5EF4-FFF2-40B4-BE49-F238E27FC236}">
                <a16:creationId xmlns:a16="http://schemas.microsoft.com/office/drawing/2014/main" id="{2C45E157-D7F0-E226-024F-073866883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castle with a stone wall&#10;&#10;Description automatically generated with medium confidence">
            <a:extLst>
              <a:ext uri="{FF2B5EF4-FFF2-40B4-BE49-F238E27FC236}">
                <a16:creationId xmlns:a16="http://schemas.microsoft.com/office/drawing/2014/main" id="{12FE876A-6877-D80D-6F6A-271CCBDD7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25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castle on a hill&#10;&#10;Description automatically generated">
            <a:extLst>
              <a:ext uri="{FF2B5EF4-FFF2-40B4-BE49-F238E27FC236}">
                <a16:creationId xmlns:a16="http://schemas.microsoft.com/office/drawing/2014/main" id="{8158514E-9959-1770-03E0-9CEF1AC07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9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wall with towers on a hill&#10;&#10;Description automatically generated">
            <a:extLst>
              <a:ext uri="{FF2B5EF4-FFF2-40B4-BE49-F238E27FC236}">
                <a16:creationId xmlns:a16="http://schemas.microsoft.com/office/drawing/2014/main" id="{D05BA541-60B2-4494-2BB5-05A7C085F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tone wall with towers on a hill&#10;&#10;Description automatically generated">
            <a:extLst>
              <a:ext uri="{FF2B5EF4-FFF2-40B4-BE49-F238E27FC236}">
                <a16:creationId xmlns:a16="http://schemas.microsoft.com/office/drawing/2014/main" id="{BEDD7017-2D90-A300-C8AD-DC5F02F58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50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ndscape with a castle and a hill&#10;&#10;Description automatically generated with medium confidence">
            <a:extLst>
              <a:ext uri="{FF2B5EF4-FFF2-40B4-BE49-F238E27FC236}">
                <a16:creationId xmlns:a16="http://schemas.microsoft.com/office/drawing/2014/main" id="{B2B2AED8-E9CB-C5B0-BEFC-192745125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12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IMLLC</dc:creator>
  <cp:lastModifiedBy>Danville church of Christ</cp:lastModifiedBy>
  <cp:revision>6</cp:revision>
  <dcterms:created xsi:type="dcterms:W3CDTF">2023-10-12T19:46:05Z</dcterms:created>
  <dcterms:modified xsi:type="dcterms:W3CDTF">2023-10-15T19:55:50Z</dcterms:modified>
</cp:coreProperties>
</file>