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27" d="100"/>
          <a:sy n="27" d="100"/>
        </p:scale>
        <p:origin x="66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DF872-1540-5B4F-A901-27E88ED93E45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D7D57-1224-2A47-9425-FC6E8AEDF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9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5E2DE-16D5-6B7D-6FC9-30F2E0D7A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86BAD3-149A-BA06-B739-7BAEA84A95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72E34-32E6-352F-4E7C-4FAD8E73C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DAC3-7532-4849-AC07-B580CE0CE75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476F6-6A44-E10F-9755-43678719A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EDC27-44B2-8706-10F6-BAD560DD6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0E33-FF53-7C4E-93A7-5BE739986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2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36309-0143-6303-F70B-36652763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901E4-DEA6-0CE7-260F-5D6EF2AF3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BC483-5EF1-E78E-4B7F-D9F92B805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DAC3-7532-4849-AC07-B580CE0CE75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16AC8-AE2B-C649-5769-BFC3046C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B7281-35EB-8E7C-C895-2B9FD8E6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0E33-FF53-7C4E-93A7-5BE739986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5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7CE711-4063-818A-C0AF-AC18BF5447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84AB20-AEA8-57BB-4BDC-C12AAD090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4CCEE-72FB-964A-8A14-3BBA1830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DAC3-7532-4849-AC07-B580CE0CE75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F3C1B-57CA-6E45-093B-BC8AD0D5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FEA4F-C0AD-CAB5-3AB1-8238D9CDC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0E33-FF53-7C4E-93A7-5BE739986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26685-018D-3376-5EE3-6C3A7EEEB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B199E-8E54-9872-62D0-320A3B01A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2843F-6EFF-BBAC-CA94-B2A12DE4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DAC3-7532-4849-AC07-B580CE0CE75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E94A7-B074-37FC-8A7E-52B119DD6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328A3-7943-841C-DD25-3A162534A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0E33-FF53-7C4E-93A7-5BE739986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0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9E9D2-11AB-75A0-BF48-2B69F9E84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C0D69-D809-0B1F-8B28-7B01610C5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B8755-19B7-E438-3912-F8325CD9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DAC3-7532-4849-AC07-B580CE0CE75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FBC4-F289-8528-E934-5581F4D7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B4860-DB09-BAB9-4290-76B255E92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0E33-FF53-7C4E-93A7-5BE739986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7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DF6E-7A14-1AE8-A89F-09EE76EC2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D8CAF-9764-EAE7-24C4-C18D81677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D0B16-807D-0648-FDB3-19743DB50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A27CC-50E9-C337-0007-2632779D6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DAC3-7532-4849-AC07-B580CE0CE75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2BD3F-FC85-242A-61B3-C322EFF3D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8A45B-A053-BBDC-F717-B106D3E92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0E33-FF53-7C4E-93A7-5BE739986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2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EC79B-EB3A-2E45-0C8E-42F3E77FD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52D45-5B43-CA7F-45F9-778292BCB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765A2-EC5F-BBBE-4EEA-CBEB7FA90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43D244-6292-89F2-D113-A1935B0BD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83BDE5-1F83-11E5-22BB-C066099110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5BF313-2AD2-8094-4A81-C2CD11C8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DAC3-7532-4849-AC07-B580CE0CE75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2F6A07-8BA6-9F94-348E-9B557FC63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4F8D99-1D76-40F4-5045-72FD0A3E4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0E33-FF53-7C4E-93A7-5BE739986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DCEF6-C6E2-2B9F-C7F6-E44C40F45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B16EEC-FD3C-0E62-5F86-E5D122FDB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DAC3-7532-4849-AC07-B580CE0CE75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17086-6CE2-61EA-762B-56C252C3E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CFE4B-DF8E-E85F-B271-03B3ABE1F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0E33-FF53-7C4E-93A7-5BE739986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9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4B3AA5-A97F-C829-D375-82929471C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DAC3-7532-4849-AC07-B580CE0CE75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BB7B82-3778-8160-23CA-99EBD2818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0A363-65FE-8307-A778-662635EF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0E33-FF53-7C4E-93A7-5BE739986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0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3C84C-11E5-B91B-6854-C0F02A1B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F4036-74AD-365E-0FEB-86D83B8F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3BCB6-0336-203B-08F5-6C4E84819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92E72-522F-CF8A-D566-D96CD2CAC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DAC3-7532-4849-AC07-B580CE0CE75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3EA39-B104-7B82-162F-34EE397D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45571-22A7-4986-B507-FBE44D1CA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0E33-FF53-7C4E-93A7-5BE739986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6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AA9B9-4EBD-0AA4-C855-9F38884DD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F14A08-5A5B-9C06-960A-32F1A0FD4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B1B5E-B134-C6A7-CAF6-32ECEF69B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6B1E7-6438-8436-1B75-792671F5A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8DAC3-7532-4849-AC07-B580CE0CE75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A92BEC-B469-8844-1D65-243834947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0E079-C795-4B20-A742-6E6A06D61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0E33-FF53-7C4E-93A7-5BE739986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3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D203E4-7A32-C982-0BCA-91E62C88C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4597F-FA11-25D0-A6EB-D3972721D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A1E2A-AE25-FE01-B25C-1543675684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8DAC3-7532-4849-AC07-B580CE0CE75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584A5-6886-3B88-C6D3-8165A70119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0EC43-1F92-8FEC-EF73-0DA89A28B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90E33-FF53-7C4E-93A7-5BE739986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7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rectangular object with white text&#10;&#10;Description automatically generated">
            <a:extLst>
              <a:ext uri="{FF2B5EF4-FFF2-40B4-BE49-F238E27FC236}">
                <a16:creationId xmlns:a16="http://schemas.microsoft.com/office/drawing/2014/main" id="{21AA37F4-2E55-E616-11B6-D10DF6AF7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8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rectangular with white text&#10;&#10;Description automatically generated">
            <a:extLst>
              <a:ext uri="{FF2B5EF4-FFF2-40B4-BE49-F238E27FC236}">
                <a16:creationId xmlns:a16="http://schemas.microsoft.com/office/drawing/2014/main" id="{2684A036-7276-7B33-83E4-322469DA65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46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BB42899E-5D94-2AE5-E942-1B726340E0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57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180CD9A9-5F49-1751-9BA3-AAFB668E6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67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692F223D-D116-FDBD-C556-A2FFB02E4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80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BE54C353-2847-B2F4-EE5A-3AB1CDE6F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4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omparison of a bible verse&#10;&#10;Description automatically generated with medium confidence">
            <a:extLst>
              <a:ext uri="{FF2B5EF4-FFF2-40B4-BE49-F238E27FC236}">
                <a16:creationId xmlns:a16="http://schemas.microsoft.com/office/drawing/2014/main" id="{922B96FB-9BDE-15B1-1C9C-4497292E6A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08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russelld2310@gmail.com</dc:creator>
  <cp:lastModifiedBy>Danville church of Christ</cp:lastModifiedBy>
  <cp:revision>6</cp:revision>
  <dcterms:created xsi:type="dcterms:W3CDTF">2023-09-30T21:35:12Z</dcterms:created>
  <dcterms:modified xsi:type="dcterms:W3CDTF">2023-10-01T15:21:20Z</dcterms:modified>
</cp:coreProperties>
</file>