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31" d="100"/>
          <a:sy n="31" d="100"/>
        </p:scale>
        <p:origin x="7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BDF13-3861-B446-AF20-E878754A7FF2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B4C76-ABE0-0A44-802C-B61FB3924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27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DF57D-8C31-B558-08FD-D9931297A8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436F32-8973-D6C1-011E-FDBC9672BF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2DC57-B7F7-5B0F-3401-D64AB71E0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66C2-E6FA-394E-ACB1-79BDCB5BDCBA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0F929-619E-2F1B-453A-1ACF446AC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FE761-C561-4192-26F8-83BF454A0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B8BE-FBDA-CF45-8AC6-EC1A28163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61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EAFB4-A037-FDEF-C19B-218E189F1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1C4F26-DA7F-3713-E7AF-68BAE8CF50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70E6B-BEEE-2309-D812-625037213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66C2-E6FA-394E-ACB1-79BDCB5BDCBA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041FE-378D-5AC8-3C18-A6B29FE2B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1FA9A-B9FD-7215-E916-0CC3A1B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B8BE-FBDA-CF45-8AC6-EC1A28163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65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D97C8B-8C07-965E-20EC-1C96D1F5A3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D645DA-2822-D758-3C97-28F0E9E2B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492B0-FD77-CFF3-C87D-3A1497FB9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66C2-E6FA-394E-ACB1-79BDCB5BDCBA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26C11-6779-6EDB-AF95-D98DC8E30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DE81A-7722-75B4-113A-8062FC35D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B8BE-FBDA-CF45-8AC6-EC1A28163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04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09CD7-5EBD-E033-7A6A-3490BD1E0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0FBB0-C9B6-5853-A322-B16F93DBB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042A5-B7B1-4083-D56B-16AE59713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66C2-E6FA-394E-ACB1-79BDCB5BDCBA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A8590-29DD-3674-565C-8E908EDAC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4FD4E-573A-B4C4-A7A7-B0A771E1F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B8BE-FBDA-CF45-8AC6-EC1A28163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23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C9AF7-0060-B4D5-5754-4E7AA0802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6646A7-9869-9F72-8BC3-DB40CC38A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59508-CF99-40C0-6D48-9F79FBFB6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66C2-E6FA-394E-ACB1-79BDCB5BDCBA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02090-4A93-9B18-B95F-D93D874AE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BE5FB-B40C-5B81-197E-B7A689613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B8BE-FBDA-CF45-8AC6-EC1A28163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693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3ABF1-C580-3B56-71BD-1140D67CD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B4003-D1F4-2FC5-8498-14D9499B19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443E4-35B2-466C-C89B-86D96E1296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E1B736-3E48-0C75-8ADA-BF8E67A45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66C2-E6FA-394E-ACB1-79BDCB5BDCBA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3DCC33-FBFE-FDD5-DFB5-65523E8A3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F8DF03-2DFD-E40F-F4AC-264D001BD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B8BE-FBDA-CF45-8AC6-EC1A28163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88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30766-8FB1-05EF-23A5-E105AD31A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612C9-49C0-0E3B-D138-325093EE5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06694D-9791-352B-AA31-1F2016C2F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ADF8F-5F73-F33B-9C60-26624E00E2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6A6F62-83B3-7CC9-411D-679B060705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7E71DB-7E49-4363-4447-538F3C4F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66C2-E6FA-394E-ACB1-79BDCB5BDCBA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5103E8-F865-DCB2-6FED-6DA85E7ED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E0AF4F-3AFE-41A5-AD42-91E5A8D51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B8BE-FBDA-CF45-8AC6-EC1A28163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20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B92B4-E257-201E-F9DF-9878654E7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D7B394-E492-857B-BACC-4D2E0B391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66C2-E6FA-394E-ACB1-79BDCB5BDCBA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99660C-25B6-F290-3CB1-9AA5C744E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E3A40-1690-6A65-4CF9-89B90A218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B8BE-FBDA-CF45-8AC6-EC1A28163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7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B3296A-1805-E164-60AA-8DFDC414E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66C2-E6FA-394E-ACB1-79BDCB5BDCBA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06DA9B-F401-EAD1-E561-699728169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64F1A3-95ED-7E12-D7B5-DC9F66159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B8BE-FBDA-CF45-8AC6-EC1A28163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31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7ADF9-6D42-41E4-A675-B9536A4CB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537F1-D804-6A20-9B7A-155D94758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21723D-1928-8220-D842-A6013478A5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BF3867-37C5-2490-7582-8BC4B89C9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66C2-E6FA-394E-ACB1-79BDCB5BDCBA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19FD02-6CD8-F859-2DB1-6573C20AD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4FB2BC-62BD-A110-E314-4F6E41ECC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B8BE-FBDA-CF45-8AC6-EC1A28163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49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C881F-2906-8B63-6DB1-300E0CDDE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11C96A-FE37-847A-7372-64460A000C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7FC326-11B7-18EF-630C-70CBA1FE2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18A4AD-D9BC-F0C8-3B63-EBC604354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66C2-E6FA-394E-ACB1-79BDCB5BDCBA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53507-1354-32DB-27F1-B72CA2B86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757FE-C097-8A73-D2CE-7AE1C2785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B8BE-FBDA-CF45-8AC6-EC1A28163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41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FB9A82-CBED-E3DD-5D9F-9A3FB0C65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0C93D-0E0A-62F3-0B3E-40C811EDC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63A34-16BB-06AE-4E24-D6526D1ABD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E66C2-E6FA-394E-ACB1-79BDCB5BDCBA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14D92-9058-757C-6BF6-EC342E32D8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5B735-6C41-7C59-D1F0-86E0FFC5D3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EB8BE-FBDA-CF45-8AC6-EC1A28163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67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ilhouette of a person and sheep&#10;&#10;Description automatically generated">
            <a:extLst>
              <a:ext uri="{FF2B5EF4-FFF2-40B4-BE49-F238E27FC236}">
                <a16:creationId xmlns:a16="http://schemas.microsoft.com/office/drawing/2014/main" id="{A349E911-C574-F611-4953-8694AD5CC6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95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sheep with text&#10;&#10;Description automatically generated">
            <a:extLst>
              <a:ext uri="{FF2B5EF4-FFF2-40B4-BE49-F238E27FC236}">
                <a16:creationId xmlns:a16="http://schemas.microsoft.com/office/drawing/2014/main" id="{ED12A017-8C01-78F6-676A-E16B9E4A3A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346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omparison of the bible and the bible&#10;&#10;Description automatically generated">
            <a:extLst>
              <a:ext uri="{FF2B5EF4-FFF2-40B4-BE49-F238E27FC236}">
                <a16:creationId xmlns:a16="http://schemas.microsoft.com/office/drawing/2014/main" id="{8A7EA011-FB43-367B-6CAC-33AEFAEC8F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52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sheep with text&#10;&#10;Description automatically generated">
            <a:extLst>
              <a:ext uri="{FF2B5EF4-FFF2-40B4-BE49-F238E27FC236}">
                <a16:creationId xmlns:a16="http://schemas.microsoft.com/office/drawing/2014/main" id="{29F91684-938D-F02A-8BB2-39AF96E5A6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090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ilhouette of two people grazing&#10;&#10;Description automatically generated">
            <a:extLst>
              <a:ext uri="{FF2B5EF4-FFF2-40B4-BE49-F238E27FC236}">
                <a16:creationId xmlns:a16="http://schemas.microsoft.com/office/drawing/2014/main" id="{6D813B92-CA80-9A39-856C-A66ED1FCA2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01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ilhouette of two people with sheep&#10;&#10;Description automatically generated">
            <a:extLst>
              <a:ext uri="{FF2B5EF4-FFF2-40B4-BE49-F238E27FC236}">
                <a16:creationId xmlns:a16="http://schemas.microsoft.com/office/drawing/2014/main" id="{7EAC9EF5-E9C2-FBFE-DD88-782D95DFCA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83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sheep with text&#10;&#10;Description automatically generated">
            <a:extLst>
              <a:ext uri="{FF2B5EF4-FFF2-40B4-BE49-F238E27FC236}">
                <a16:creationId xmlns:a16="http://schemas.microsoft.com/office/drawing/2014/main" id="{3EFCAA96-4BAE-AAD3-DF50-139CE45CFD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75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sheep with text&#10;&#10;Description automatically generated">
            <a:extLst>
              <a:ext uri="{FF2B5EF4-FFF2-40B4-BE49-F238E27FC236}">
                <a16:creationId xmlns:a16="http://schemas.microsoft.com/office/drawing/2014/main" id="{A1407F3A-2BF5-9296-7719-0FA2188368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51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sheep grazing&#10;&#10;Description automatically generated">
            <a:extLst>
              <a:ext uri="{FF2B5EF4-FFF2-40B4-BE49-F238E27FC236}">
                <a16:creationId xmlns:a16="http://schemas.microsoft.com/office/drawing/2014/main" id="{658E6AA5-E6BB-A061-F9E9-521E2FB9C3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209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ilhouette of a sheep and text&#10;&#10;Description automatically generated">
            <a:extLst>
              <a:ext uri="{FF2B5EF4-FFF2-40B4-BE49-F238E27FC236}">
                <a16:creationId xmlns:a16="http://schemas.microsoft.com/office/drawing/2014/main" id="{F5B05731-AA0F-D16E-C7A7-F42069B9DB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89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sheep grazing in a field&#10;&#10;Description automatically generated">
            <a:extLst>
              <a:ext uri="{FF2B5EF4-FFF2-40B4-BE49-F238E27FC236}">
                <a16:creationId xmlns:a16="http://schemas.microsoft.com/office/drawing/2014/main" id="{4CE8DC93-9C97-CB7D-509C-C58BC58557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14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russelld2310@gmail.com</dc:creator>
  <cp:lastModifiedBy>Danville church of Christ</cp:lastModifiedBy>
  <cp:revision>5</cp:revision>
  <dcterms:created xsi:type="dcterms:W3CDTF">2023-09-10T10:37:28Z</dcterms:created>
  <dcterms:modified xsi:type="dcterms:W3CDTF">2023-09-10T14:20:05Z</dcterms:modified>
</cp:coreProperties>
</file>