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320" r:id="rId2"/>
    <p:sldId id="321" r:id="rId3"/>
    <p:sldId id="322" r:id="rId4"/>
    <p:sldId id="323" r:id="rId5"/>
    <p:sldId id="324" r:id="rId6"/>
    <p:sldId id="325" r:id="rId7"/>
    <p:sldId id="326" r:id="rId8"/>
    <p:sldId id="327" r:id="rId9"/>
    <p:sldId id="328" r:id="rId10"/>
    <p:sldId id="329" r:id="rId11"/>
    <p:sldId id="33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28" d="100"/>
          <a:sy n="28" d="100"/>
        </p:scale>
        <p:origin x="66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4C60DD-45D2-7A41-8976-3D9B3737E3A0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44B6DF-B49E-3249-8F4E-15E2BA469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78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9119B-3D65-45BE-BB0A-B300B865F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094081-265F-4BAB-B334-7D3D187E2E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85870-5E13-420D-B8AD-DFB56CF10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E3C8E-D490-4CBA-8188-16CFB988F133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F80D6-1DA5-4CBF-921B-BC9B6D912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D373A-FA1A-40A0-BDED-13AB4C479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CF058-785C-4F1F-B1E4-83638E9CF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13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4D8C4-86D7-4D14-B397-8E05928F8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69D6E2-0A6F-4333-8FF2-FC01C2C933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17CB0-94E4-4D79-8CB1-54230FF7A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E3C8E-D490-4CBA-8188-16CFB988F133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E69B6-BCC3-421A-9505-685AB2831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18EBA-B7B2-40B3-A1AE-5E0E9A94F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CF058-785C-4F1F-B1E4-83638E9CF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372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B641A7-9E79-4AC7-A5B2-987BEC1E9C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AB0CCD-FC81-4EF6-8C20-A46609420C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76A8D-4C6B-46F0-81FB-99AB58A6D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E3C8E-D490-4CBA-8188-16CFB988F133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DE21D-3A30-4884-945F-B1DAC856D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E6426-2369-4196-9393-78A1AE22A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CF058-785C-4F1F-B1E4-83638E9CF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84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4A0DE-798E-480E-981E-F465A9353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CFBB8-867F-4C9E-9BC2-E71CD48262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C1A066-C98E-4DE3-AE20-D2D93F46C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E3C8E-D490-4CBA-8188-16CFB988F133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8F015-3BB3-4FEC-8E07-A2E59B39E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7F1F9-7223-446C-A75D-ABF031670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CF058-785C-4F1F-B1E4-83638E9CF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65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AC46F-67C5-43A0-B28B-20BA46FA2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9A2D4-8F9B-4CB7-9151-7E98B6D2A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61A16-AACE-4C67-B87E-065F27FA1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E3C8E-D490-4CBA-8188-16CFB988F133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E6BD6-6E3A-49F0-BD7D-F2B5EDDBF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ABCD1-0BEB-4A2D-9041-E966A556E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CF058-785C-4F1F-B1E4-83638E9CF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76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934EA-3247-4B49-9FD6-188C40778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865C0-6B36-4216-B505-1759A168A5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65EC2E-484C-4566-9FB3-44097B0D8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DBF0BC-A452-4B99-8560-BA029D06E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E3C8E-D490-4CBA-8188-16CFB988F133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EC61B-D66B-4301-B63D-D22CD04C2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812CAF-1F7C-4668-A261-47A32C474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CF058-785C-4F1F-B1E4-83638E9CF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56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3B34A-FE3C-426F-86E3-BFCEC578D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6C3519-47DE-4DE1-B095-7661F0A0B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E36AB-7DB5-4A50-8581-E1BB5CE6B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B07451-97E8-4C9F-BF2A-A248074CCA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4D9652-570D-4E58-AF81-CE6AEA3FD0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F03F60-C433-446E-B82E-8101C2861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E3C8E-D490-4CBA-8188-16CFB988F133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9C7134-53FD-4F7F-8A31-14E7DA26E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939817-593A-4184-8A2E-585586EBB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CF058-785C-4F1F-B1E4-83638E9CF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253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AF2CC-16A6-4F67-B800-FCBA40659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CE5941-4181-4BFE-AF00-CD6BBF701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E3C8E-D490-4CBA-8188-16CFB988F133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43D49B-5A48-4499-8D9C-7665757E3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10CCBF-F30A-4BB2-A1AB-AB2930BCC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CF058-785C-4F1F-B1E4-83638E9CF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27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01A7E6-4D04-41BA-A1B5-5D777384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E3C8E-D490-4CBA-8188-16CFB988F133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C82260-9EC5-4660-97A3-4E77B848B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B9726-5835-4CA6-8FB3-E752C41C1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CF058-785C-4F1F-B1E4-83638E9CF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587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19A89-AAC4-4753-B836-A83F34349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E1A74-0EA2-4698-8FB0-F3B3BD267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BBCC66-AC2D-4FF9-BD78-CCDC6A8A39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5AB59D-5478-49C8-8229-01915AF35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E3C8E-D490-4CBA-8188-16CFB988F133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B137C0-AAFC-4890-9C2F-6DA1DE163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9F6A7-0622-41F2-8437-E26FF04AD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CF058-785C-4F1F-B1E4-83638E9CF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56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ADD54-7653-4C5A-B1DE-0738CEEEE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BEA0B9-9B1C-4E01-B4AC-B1E0A9B440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D54FCC-D314-42A1-8B83-486C53F65D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21D03-D29D-44EC-96FB-0B7F14B6A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E3C8E-D490-4CBA-8188-16CFB988F133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8A4F9B-6EF2-405E-AD71-A8D5CFF99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607032-461B-4DE1-B78D-9924B21D4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CF058-785C-4F1F-B1E4-83638E9CF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743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575A50-17D8-4C88-A47D-F3E787287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AD784-CDAC-4117-A0F5-786190D06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5960BC-9A0F-4159-93BF-C153BF754F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E3C8E-D490-4CBA-8188-16CFB988F133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16FAF-9BDD-4CF2-AA2E-740D624DC1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2D823-B6DE-49E0-85C1-191B02B70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CF058-785C-4F1F-B1E4-83638E9CF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3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le of broken bricks&#10;&#10;Description automatically generated">
            <a:extLst>
              <a:ext uri="{FF2B5EF4-FFF2-40B4-BE49-F238E27FC236}">
                <a16:creationId xmlns:a16="http://schemas.microsoft.com/office/drawing/2014/main" id="{0C28E85F-7F7E-F646-2494-7236E95486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97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 up of a text&#10;&#10;Description automatically generated">
            <a:extLst>
              <a:ext uri="{FF2B5EF4-FFF2-40B4-BE49-F238E27FC236}">
                <a16:creationId xmlns:a16="http://schemas.microsoft.com/office/drawing/2014/main" id="{D390559D-9EA7-B35D-CC7D-5AA62F9C9E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97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bible&#10;&#10;Description automatically generated">
            <a:extLst>
              <a:ext uri="{FF2B5EF4-FFF2-40B4-BE49-F238E27FC236}">
                <a16:creationId xmlns:a16="http://schemas.microsoft.com/office/drawing/2014/main" id="{86610D56-04F8-9F0C-A8FA-17CB0E1B08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69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le of rocks and text&#10;&#10;Description automatically generated">
            <a:extLst>
              <a:ext uri="{FF2B5EF4-FFF2-40B4-BE49-F238E27FC236}">
                <a16:creationId xmlns:a16="http://schemas.microsoft.com/office/drawing/2014/main" id="{28A2E62C-71E9-59A4-D16B-CFD623C727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48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le of rocks and text&#10;&#10;Description automatically generated">
            <a:extLst>
              <a:ext uri="{FF2B5EF4-FFF2-40B4-BE49-F238E27FC236}">
                <a16:creationId xmlns:a16="http://schemas.microsoft.com/office/drawing/2014/main" id="{013ECF26-87B9-4C24-5F86-EB016EEE02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47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le of rocks with text overlay&#10;&#10;Description automatically generated">
            <a:extLst>
              <a:ext uri="{FF2B5EF4-FFF2-40B4-BE49-F238E27FC236}">
                <a16:creationId xmlns:a16="http://schemas.microsoft.com/office/drawing/2014/main" id="{04DBBE17-FE19-885D-03C9-537ACEB3E7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71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text&#10;&#10;Description automatically generated">
            <a:extLst>
              <a:ext uri="{FF2B5EF4-FFF2-40B4-BE49-F238E27FC236}">
                <a16:creationId xmlns:a16="http://schemas.microsoft.com/office/drawing/2014/main" id="{CD92D153-9214-C76B-2624-05DEFFD004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11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message&#10;&#10;Description automatically generated">
            <a:extLst>
              <a:ext uri="{FF2B5EF4-FFF2-40B4-BE49-F238E27FC236}">
                <a16:creationId xmlns:a16="http://schemas.microsoft.com/office/drawing/2014/main" id="{3D06A561-3E68-0EF9-F71F-7BE9B965A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46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newspaper&#10;&#10;Description automatically generated">
            <a:extLst>
              <a:ext uri="{FF2B5EF4-FFF2-40B4-BE49-F238E27FC236}">
                <a16:creationId xmlns:a16="http://schemas.microsoft.com/office/drawing/2014/main" id="{6FB3D75C-3732-11A6-2343-E551789DC1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88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newspaper&#10;&#10;Description automatically generated">
            <a:extLst>
              <a:ext uri="{FF2B5EF4-FFF2-40B4-BE49-F238E27FC236}">
                <a16:creationId xmlns:a16="http://schemas.microsoft.com/office/drawing/2014/main" id="{72B4E72B-04E6-19B2-079B-E5B0401A16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22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newspaper&#10;&#10;Description automatically generated">
            <a:extLst>
              <a:ext uri="{FF2B5EF4-FFF2-40B4-BE49-F238E27FC236}">
                <a16:creationId xmlns:a16="http://schemas.microsoft.com/office/drawing/2014/main" id="{AF76E911-FADF-CEB4-AC13-225116DB06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545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</TotalTime>
  <Words>0</Words>
  <Application>Microsoft Office PowerPoint</Application>
  <PresentationFormat>Widescreen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IMLLC</dc:creator>
  <cp:lastModifiedBy>Danville church of Christ</cp:lastModifiedBy>
  <cp:revision>6</cp:revision>
  <dcterms:created xsi:type="dcterms:W3CDTF">2023-08-10T17:15:36Z</dcterms:created>
  <dcterms:modified xsi:type="dcterms:W3CDTF">2023-08-13T14:26:41Z</dcterms:modified>
</cp:coreProperties>
</file>