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5"/>
  </p:notesMasterIdLst>
  <p:sldIdLst>
    <p:sldId id="285" r:id="rId2"/>
    <p:sldId id="271" r:id="rId3"/>
    <p:sldId id="272" r:id="rId4"/>
    <p:sldId id="284" r:id="rId5"/>
    <p:sldId id="273" r:id="rId6"/>
    <p:sldId id="274" r:id="rId7"/>
    <p:sldId id="282" r:id="rId8"/>
    <p:sldId id="281" r:id="rId9"/>
    <p:sldId id="280" r:id="rId10"/>
    <p:sldId id="279" r:id="rId11"/>
    <p:sldId id="276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07" autoAdjust="0"/>
    <p:restoredTop sz="94660"/>
  </p:normalViewPr>
  <p:slideViewPr>
    <p:cSldViewPr snapToGrid="0">
      <p:cViewPr varScale="1">
        <p:scale>
          <a:sx n="24" d="100"/>
          <a:sy n="24" d="100"/>
        </p:scale>
        <p:origin x="48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83071-8850-DB46-A148-2A399E91FAA2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D7CCE-0881-CF41-AD76-83B7ADA6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11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825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8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4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8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8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2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9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3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55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22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0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A7639C-961B-EB33-9E97-C852AE3919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07" b="7707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3B296B-8173-A188-6D9E-FD575FAE7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53" y="3091928"/>
            <a:ext cx="9246074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dirty="0">
                <a:latin typeface="LamboHmkBold" panose="00000400000000000000" pitchFamily="2" charset="0"/>
              </a:rPr>
              <a:t>“In Need of Peace”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465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-up of a hand reaching for the sun&#10;&#10;Description automatically generated">
            <a:extLst>
              <a:ext uri="{FF2B5EF4-FFF2-40B4-BE49-F238E27FC236}">
                <a16:creationId xmlns:a16="http://schemas.microsoft.com/office/drawing/2014/main" id="{CA0C2FFF-6F96-70B1-75B6-23B4617D66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39" r="10295"/>
          <a:stretch/>
        </p:blipFill>
        <p:spPr>
          <a:xfrm>
            <a:off x="4234813" y="0"/>
            <a:ext cx="866953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A6DB0E6-E65F-4229-A5A0-2500203B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7553B5-7EE7-52D3-4A01-D163187192B0}"/>
              </a:ext>
            </a:extLst>
          </p:cNvPr>
          <p:cNvSpPr txBox="1">
            <a:spLocks/>
          </p:cNvSpPr>
          <p:nvPr/>
        </p:nvSpPr>
        <p:spPr>
          <a:xfrm>
            <a:off x="371093" y="1161288"/>
            <a:ext cx="7870863" cy="11247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6600" dirty="0"/>
              <a:t>In Need of Peace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BDE0A73-F2C4-A71A-EC96-D25A860737B3}"/>
              </a:ext>
            </a:extLst>
          </p:cNvPr>
          <p:cNvSpPr/>
          <p:nvPr/>
        </p:nvSpPr>
        <p:spPr>
          <a:xfrm>
            <a:off x="424815" y="3613583"/>
            <a:ext cx="5671185" cy="159444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DD41D56-DDE3-C694-74E1-334800F71101}"/>
              </a:ext>
            </a:extLst>
          </p:cNvPr>
          <p:cNvSpPr txBox="1">
            <a:spLocks/>
          </p:cNvSpPr>
          <p:nvPr/>
        </p:nvSpPr>
        <p:spPr>
          <a:xfrm>
            <a:off x="547328" y="3613583"/>
            <a:ext cx="5426158" cy="18539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sz="5200" b="1" dirty="0"/>
              <a:t>Peace </a:t>
            </a:r>
            <a:r>
              <a:rPr lang="en-US" sz="5200" b="1" u="sng" dirty="0"/>
              <a:t>of</a:t>
            </a:r>
            <a:r>
              <a:rPr lang="en-US" sz="5200" b="1" dirty="0"/>
              <a:t> God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000" dirty="0"/>
              <a:t>Philippians 4:4-9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1B6005E-79EA-189D-A80C-9E112C919AA4}"/>
              </a:ext>
            </a:extLst>
          </p:cNvPr>
          <p:cNvSpPr/>
          <p:nvPr/>
        </p:nvSpPr>
        <p:spPr>
          <a:xfrm>
            <a:off x="6601585" y="2637454"/>
            <a:ext cx="5662005" cy="3546697"/>
          </a:xfrm>
          <a:prstGeom prst="roundRect">
            <a:avLst/>
          </a:prstGeom>
          <a:solidFill>
            <a:schemeClr val="accent1">
              <a:alpha val="79985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31DFEB-CB78-B9EB-C1FD-68728D2A07C3}"/>
              </a:ext>
            </a:extLst>
          </p:cNvPr>
          <p:cNvSpPr txBox="1">
            <a:spLocks/>
          </p:cNvSpPr>
          <p:nvPr/>
        </p:nvSpPr>
        <p:spPr>
          <a:xfrm>
            <a:off x="6794572" y="2803394"/>
            <a:ext cx="5426158" cy="32148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000" dirty="0"/>
              <a:t>Rejoice always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000" dirty="0"/>
              <a:t>Be considerate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000" dirty="0"/>
              <a:t>Stay focused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000" dirty="0"/>
              <a:t>Pray about everything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000" dirty="0"/>
              <a:t>Be thankful</a:t>
            </a:r>
          </a:p>
        </p:txBody>
      </p:sp>
    </p:spTree>
    <p:extLst>
      <p:ext uri="{BB962C8B-B14F-4D97-AF65-F5344CB8AC3E}">
        <p14:creationId xmlns:p14="http://schemas.microsoft.com/office/powerpoint/2010/main" val="2073522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-up of a hand reaching for the sun&#10;&#10;Description automatically generated">
            <a:extLst>
              <a:ext uri="{FF2B5EF4-FFF2-40B4-BE49-F238E27FC236}">
                <a16:creationId xmlns:a16="http://schemas.microsoft.com/office/drawing/2014/main" id="{CA0C2FFF-6F96-70B1-75B6-23B4617D66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39" r="10295"/>
          <a:stretch/>
        </p:blipFill>
        <p:spPr>
          <a:xfrm>
            <a:off x="4234813" y="0"/>
            <a:ext cx="866953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A6DB0E6-E65F-4229-A5A0-2500203B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7553B5-7EE7-52D3-4A01-D163187192B0}"/>
              </a:ext>
            </a:extLst>
          </p:cNvPr>
          <p:cNvSpPr txBox="1">
            <a:spLocks/>
          </p:cNvSpPr>
          <p:nvPr/>
        </p:nvSpPr>
        <p:spPr>
          <a:xfrm>
            <a:off x="371093" y="1161288"/>
            <a:ext cx="7870863" cy="11247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6600" dirty="0"/>
              <a:t>In Need of Peace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BDE0A73-F2C4-A71A-EC96-D25A860737B3}"/>
              </a:ext>
            </a:extLst>
          </p:cNvPr>
          <p:cNvSpPr/>
          <p:nvPr/>
        </p:nvSpPr>
        <p:spPr>
          <a:xfrm>
            <a:off x="424814" y="2718054"/>
            <a:ext cx="5671185" cy="159444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618B0-13D9-A459-704C-684C3EEC4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327" y="2755166"/>
            <a:ext cx="5426158" cy="185394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sz="5600" b="1" dirty="0"/>
              <a:t>Peace </a:t>
            </a:r>
            <a:r>
              <a:rPr lang="en-US" sz="5600" b="1" u="sng" dirty="0"/>
              <a:t>with</a:t>
            </a:r>
            <a:r>
              <a:rPr lang="en-US" sz="5600" b="1" dirty="0"/>
              <a:t> God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000" dirty="0"/>
              <a:t> Romans 5:1-11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62D3A7A-51B3-6058-970F-ADB08D2CB640}"/>
              </a:ext>
            </a:extLst>
          </p:cNvPr>
          <p:cNvSpPr/>
          <p:nvPr/>
        </p:nvSpPr>
        <p:spPr>
          <a:xfrm>
            <a:off x="433993" y="4670311"/>
            <a:ext cx="5662005" cy="159444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DD41D56-DDE3-C694-74E1-334800F71101}"/>
              </a:ext>
            </a:extLst>
          </p:cNvPr>
          <p:cNvSpPr txBox="1">
            <a:spLocks/>
          </p:cNvSpPr>
          <p:nvPr/>
        </p:nvSpPr>
        <p:spPr>
          <a:xfrm>
            <a:off x="547327" y="4707423"/>
            <a:ext cx="5426158" cy="18539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sz="5200" b="1" dirty="0"/>
              <a:t>Peace </a:t>
            </a:r>
            <a:r>
              <a:rPr lang="en-US" sz="5200" b="1" u="sng" dirty="0"/>
              <a:t>of</a:t>
            </a:r>
            <a:r>
              <a:rPr lang="en-US" sz="5200" b="1" dirty="0"/>
              <a:t> God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000" dirty="0"/>
              <a:t>Philippians 4:4-9</a:t>
            </a:r>
          </a:p>
        </p:txBody>
      </p:sp>
    </p:spTree>
    <p:extLst>
      <p:ext uri="{BB962C8B-B14F-4D97-AF65-F5344CB8AC3E}">
        <p14:creationId xmlns:p14="http://schemas.microsoft.com/office/powerpoint/2010/main" val="2845969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-up of a hand reaching for the sun&#10;&#10;Description automatically generated">
            <a:extLst>
              <a:ext uri="{FF2B5EF4-FFF2-40B4-BE49-F238E27FC236}">
                <a16:creationId xmlns:a16="http://schemas.microsoft.com/office/drawing/2014/main" id="{CA0C2FFF-6F96-70B1-75B6-23B4617D66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39" r="10295"/>
          <a:stretch/>
        </p:blipFill>
        <p:spPr>
          <a:xfrm>
            <a:off x="4234813" y="0"/>
            <a:ext cx="866953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A6DB0E6-E65F-4229-A5A0-2500203B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7553B5-7EE7-52D3-4A01-D163187192B0}"/>
              </a:ext>
            </a:extLst>
          </p:cNvPr>
          <p:cNvSpPr txBox="1">
            <a:spLocks/>
          </p:cNvSpPr>
          <p:nvPr/>
        </p:nvSpPr>
        <p:spPr>
          <a:xfrm>
            <a:off x="371093" y="1161288"/>
            <a:ext cx="7870863" cy="11247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6600" dirty="0"/>
              <a:t>In Need of Peace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618B0-13D9-A459-704C-684C3EEC4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3" y="2718054"/>
            <a:ext cx="6592415" cy="37488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5200" b="1" i="1" dirty="0"/>
              <a:t>Is there Peace?</a:t>
            </a:r>
          </a:p>
          <a:p>
            <a:r>
              <a:rPr lang="en-US" sz="4000" dirty="0"/>
              <a:t> Jeremiah 1:14; 4:1, 7</a:t>
            </a:r>
          </a:p>
          <a:p>
            <a:r>
              <a:rPr lang="en-US" sz="4000" dirty="0"/>
              <a:t> Jeremiah 6:13-14</a:t>
            </a:r>
          </a:p>
        </p:txBody>
      </p:sp>
    </p:spTree>
    <p:extLst>
      <p:ext uri="{BB962C8B-B14F-4D97-AF65-F5344CB8AC3E}">
        <p14:creationId xmlns:p14="http://schemas.microsoft.com/office/powerpoint/2010/main" val="28825282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bible&#10;&#10;Description automatically generated">
            <a:extLst>
              <a:ext uri="{FF2B5EF4-FFF2-40B4-BE49-F238E27FC236}">
                <a16:creationId xmlns:a16="http://schemas.microsoft.com/office/drawing/2014/main" id="{36A16FB6-1F1D-8F20-C9F9-4BA6921ACE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01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-up of a hand reaching for the sun&#10;&#10;Description automatically generated">
            <a:extLst>
              <a:ext uri="{FF2B5EF4-FFF2-40B4-BE49-F238E27FC236}">
                <a16:creationId xmlns:a16="http://schemas.microsoft.com/office/drawing/2014/main" id="{CA0C2FFF-6F96-70B1-75B6-23B4617D66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39" r="10295"/>
          <a:stretch/>
        </p:blipFill>
        <p:spPr>
          <a:xfrm>
            <a:off x="4234813" y="0"/>
            <a:ext cx="866953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A6DB0E6-E65F-4229-A5A0-2500203B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7553B5-7EE7-52D3-4A01-D163187192B0}"/>
              </a:ext>
            </a:extLst>
          </p:cNvPr>
          <p:cNvSpPr txBox="1">
            <a:spLocks/>
          </p:cNvSpPr>
          <p:nvPr/>
        </p:nvSpPr>
        <p:spPr>
          <a:xfrm>
            <a:off x="371093" y="1161288"/>
            <a:ext cx="7870863" cy="11247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6600" dirty="0"/>
              <a:t>In Need of Peace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618B0-13D9-A459-704C-684C3EEC4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3" y="2718054"/>
            <a:ext cx="6592415" cy="3748864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sz="6100" b="1" i="1" dirty="0"/>
              <a:t>The God of Peace</a:t>
            </a:r>
          </a:p>
          <a:p>
            <a:r>
              <a:rPr lang="en-US" sz="4000" dirty="0"/>
              <a:t> Romans 15:33</a:t>
            </a:r>
          </a:p>
          <a:p>
            <a:r>
              <a:rPr lang="en-US" sz="4000" dirty="0"/>
              <a:t> Luke 2:13-14</a:t>
            </a:r>
          </a:p>
          <a:p>
            <a:r>
              <a:rPr lang="en-US" sz="4000" dirty="0"/>
              <a:t> Matthew 10:32-38</a:t>
            </a:r>
          </a:p>
        </p:txBody>
      </p:sp>
    </p:spTree>
    <p:extLst>
      <p:ext uri="{BB962C8B-B14F-4D97-AF65-F5344CB8AC3E}">
        <p14:creationId xmlns:p14="http://schemas.microsoft.com/office/powerpoint/2010/main" val="906833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-up of a hand reaching for the sun&#10;&#10;Description automatically generated">
            <a:extLst>
              <a:ext uri="{FF2B5EF4-FFF2-40B4-BE49-F238E27FC236}">
                <a16:creationId xmlns:a16="http://schemas.microsoft.com/office/drawing/2014/main" id="{CA0C2FFF-6F96-70B1-75B6-23B4617D66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39" r="10295"/>
          <a:stretch/>
        </p:blipFill>
        <p:spPr>
          <a:xfrm>
            <a:off x="4234813" y="0"/>
            <a:ext cx="866953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A6DB0E6-E65F-4229-A5A0-2500203B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7553B5-7EE7-52D3-4A01-D163187192B0}"/>
              </a:ext>
            </a:extLst>
          </p:cNvPr>
          <p:cNvSpPr txBox="1">
            <a:spLocks/>
          </p:cNvSpPr>
          <p:nvPr/>
        </p:nvSpPr>
        <p:spPr>
          <a:xfrm>
            <a:off x="371093" y="1161288"/>
            <a:ext cx="7870863" cy="11247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6600" dirty="0"/>
              <a:t>In Need of Peace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4E3B0A5A-8228-62DF-7048-49CAD19B1FB5}"/>
              </a:ext>
            </a:extLst>
          </p:cNvPr>
          <p:cNvSpPr/>
          <p:nvPr/>
        </p:nvSpPr>
        <p:spPr>
          <a:xfrm>
            <a:off x="424814" y="2718054"/>
            <a:ext cx="5671185" cy="159444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392BCF0-7DB4-94F8-9935-167FEE8E7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327" y="2755166"/>
            <a:ext cx="5426158" cy="185394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sz="5600" b="1" dirty="0"/>
              <a:t>Peace </a:t>
            </a:r>
            <a:r>
              <a:rPr lang="en-US" sz="5600" b="1" u="sng" dirty="0"/>
              <a:t>with</a:t>
            </a:r>
            <a:r>
              <a:rPr lang="en-US" sz="5600" b="1" dirty="0"/>
              <a:t> God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000" dirty="0"/>
              <a:t> Romans 5:1-11</a:t>
            </a:r>
          </a:p>
        </p:txBody>
      </p:sp>
    </p:spTree>
    <p:extLst>
      <p:ext uri="{BB962C8B-B14F-4D97-AF65-F5344CB8AC3E}">
        <p14:creationId xmlns:p14="http://schemas.microsoft.com/office/powerpoint/2010/main" val="28915544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-up of a hand reaching for the sun&#10;&#10;Description automatically generated">
            <a:extLst>
              <a:ext uri="{FF2B5EF4-FFF2-40B4-BE49-F238E27FC236}">
                <a16:creationId xmlns:a16="http://schemas.microsoft.com/office/drawing/2014/main" id="{CA0C2FFF-6F96-70B1-75B6-23B4617D66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39" r="10295"/>
          <a:stretch/>
        </p:blipFill>
        <p:spPr>
          <a:xfrm>
            <a:off x="4234813" y="0"/>
            <a:ext cx="866953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A6DB0E6-E65F-4229-A5A0-2500203B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7553B5-7EE7-52D3-4A01-D163187192B0}"/>
              </a:ext>
            </a:extLst>
          </p:cNvPr>
          <p:cNvSpPr txBox="1">
            <a:spLocks/>
          </p:cNvSpPr>
          <p:nvPr/>
        </p:nvSpPr>
        <p:spPr>
          <a:xfrm>
            <a:off x="371093" y="1161288"/>
            <a:ext cx="7870863" cy="11247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6600" dirty="0"/>
              <a:t>In Need of Peace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4E3B0A5A-8228-62DF-7048-49CAD19B1FB5}"/>
              </a:ext>
            </a:extLst>
          </p:cNvPr>
          <p:cNvSpPr/>
          <p:nvPr/>
        </p:nvSpPr>
        <p:spPr>
          <a:xfrm>
            <a:off x="424814" y="2718054"/>
            <a:ext cx="5671185" cy="283235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392BCF0-7DB4-94F8-9935-167FEE8E7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327" y="2755166"/>
            <a:ext cx="5426158" cy="34551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sz="5200" b="1" dirty="0"/>
              <a:t>Peace </a:t>
            </a:r>
            <a:r>
              <a:rPr lang="en-US" sz="5200" b="1" u="sng" dirty="0"/>
              <a:t>with</a:t>
            </a:r>
            <a:r>
              <a:rPr lang="en-US" sz="5200" b="1" dirty="0"/>
              <a:t> God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700" dirty="0"/>
              <a:t> Romans 5:1-11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700" dirty="0"/>
              <a:t> Isaiah 48:22 &amp; 57:21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700" dirty="0"/>
              <a:t> James 4:4</a:t>
            </a:r>
          </a:p>
        </p:txBody>
      </p:sp>
    </p:spTree>
    <p:extLst>
      <p:ext uri="{BB962C8B-B14F-4D97-AF65-F5344CB8AC3E}">
        <p14:creationId xmlns:p14="http://schemas.microsoft.com/office/powerpoint/2010/main" val="249227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-up of a hand reaching for the sun&#10;&#10;Description automatically generated">
            <a:extLst>
              <a:ext uri="{FF2B5EF4-FFF2-40B4-BE49-F238E27FC236}">
                <a16:creationId xmlns:a16="http://schemas.microsoft.com/office/drawing/2014/main" id="{CA0C2FFF-6F96-70B1-75B6-23B4617D66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39" r="10295"/>
          <a:stretch/>
        </p:blipFill>
        <p:spPr>
          <a:xfrm>
            <a:off x="4234813" y="0"/>
            <a:ext cx="866953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A6DB0E6-E65F-4229-A5A0-2500203B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7553B5-7EE7-52D3-4A01-D163187192B0}"/>
              </a:ext>
            </a:extLst>
          </p:cNvPr>
          <p:cNvSpPr txBox="1">
            <a:spLocks/>
          </p:cNvSpPr>
          <p:nvPr/>
        </p:nvSpPr>
        <p:spPr>
          <a:xfrm>
            <a:off x="371093" y="1161288"/>
            <a:ext cx="7870863" cy="11247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6600" dirty="0"/>
              <a:t>In Need of Peace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BDE0A73-F2C4-A71A-EC96-D25A860737B3}"/>
              </a:ext>
            </a:extLst>
          </p:cNvPr>
          <p:cNvSpPr/>
          <p:nvPr/>
        </p:nvSpPr>
        <p:spPr>
          <a:xfrm>
            <a:off x="424814" y="2718054"/>
            <a:ext cx="5671185" cy="159444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618B0-13D9-A459-704C-684C3EEC4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327" y="2755166"/>
            <a:ext cx="5426158" cy="185394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sz="5600" b="1" dirty="0"/>
              <a:t>Peace </a:t>
            </a:r>
            <a:r>
              <a:rPr lang="en-US" sz="5600" b="1" u="sng" dirty="0"/>
              <a:t>with</a:t>
            </a:r>
            <a:r>
              <a:rPr lang="en-US" sz="5600" b="1" dirty="0"/>
              <a:t> God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000" dirty="0"/>
              <a:t> Romans 5:1-11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62D3A7A-51B3-6058-970F-ADB08D2CB640}"/>
              </a:ext>
            </a:extLst>
          </p:cNvPr>
          <p:cNvSpPr/>
          <p:nvPr/>
        </p:nvSpPr>
        <p:spPr>
          <a:xfrm>
            <a:off x="433993" y="4670311"/>
            <a:ext cx="5662005" cy="159444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DD41D56-DDE3-C694-74E1-334800F71101}"/>
              </a:ext>
            </a:extLst>
          </p:cNvPr>
          <p:cNvSpPr txBox="1">
            <a:spLocks/>
          </p:cNvSpPr>
          <p:nvPr/>
        </p:nvSpPr>
        <p:spPr>
          <a:xfrm>
            <a:off x="547327" y="4707423"/>
            <a:ext cx="5426158" cy="18539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sz="5200" b="1" dirty="0"/>
              <a:t>Peace </a:t>
            </a:r>
            <a:r>
              <a:rPr lang="en-US" sz="5200" b="1" u="sng" dirty="0"/>
              <a:t>of</a:t>
            </a:r>
            <a:r>
              <a:rPr lang="en-US" sz="5200" b="1" dirty="0"/>
              <a:t> God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000" dirty="0"/>
              <a:t>Philippians 4:4-9</a:t>
            </a:r>
          </a:p>
        </p:txBody>
      </p:sp>
    </p:spTree>
    <p:extLst>
      <p:ext uri="{BB962C8B-B14F-4D97-AF65-F5344CB8AC3E}">
        <p14:creationId xmlns:p14="http://schemas.microsoft.com/office/powerpoint/2010/main" val="547849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-up of a hand reaching for the sun&#10;&#10;Description automatically generated">
            <a:extLst>
              <a:ext uri="{FF2B5EF4-FFF2-40B4-BE49-F238E27FC236}">
                <a16:creationId xmlns:a16="http://schemas.microsoft.com/office/drawing/2014/main" id="{CA0C2FFF-6F96-70B1-75B6-23B4617D66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39" r="10295"/>
          <a:stretch/>
        </p:blipFill>
        <p:spPr>
          <a:xfrm>
            <a:off x="4234813" y="0"/>
            <a:ext cx="866953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A6DB0E6-E65F-4229-A5A0-2500203B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7553B5-7EE7-52D3-4A01-D163187192B0}"/>
              </a:ext>
            </a:extLst>
          </p:cNvPr>
          <p:cNvSpPr txBox="1">
            <a:spLocks/>
          </p:cNvSpPr>
          <p:nvPr/>
        </p:nvSpPr>
        <p:spPr>
          <a:xfrm>
            <a:off x="371093" y="1161288"/>
            <a:ext cx="7870863" cy="11247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6600" dirty="0"/>
              <a:t>In Need of Peace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BDE0A73-F2C4-A71A-EC96-D25A860737B3}"/>
              </a:ext>
            </a:extLst>
          </p:cNvPr>
          <p:cNvSpPr/>
          <p:nvPr/>
        </p:nvSpPr>
        <p:spPr>
          <a:xfrm>
            <a:off x="424815" y="3613583"/>
            <a:ext cx="5671185" cy="159444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DD41D56-DDE3-C694-74E1-334800F71101}"/>
              </a:ext>
            </a:extLst>
          </p:cNvPr>
          <p:cNvSpPr txBox="1">
            <a:spLocks/>
          </p:cNvSpPr>
          <p:nvPr/>
        </p:nvSpPr>
        <p:spPr>
          <a:xfrm>
            <a:off x="547328" y="3613583"/>
            <a:ext cx="5426158" cy="18539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sz="5200" b="1" dirty="0"/>
              <a:t>Peace </a:t>
            </a:r>
            <a:r>
              <a:rPr lang="en-US" sz="5200" b="1" u="sng" dirty="0"/>
              <a:t>of</a:t>
            </a:r>
            <a:r>
              <a:rPr lang="en-US" sz="5200" b="1" dirty="0"/>
              <a:t> God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000" dirty="0"/>
              <a:t>Philippians 4:4-9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1B6005E-79EA-189D-A80C-9E112C919AA4}"/>
              </a:ext>
            </a:extLst>
          </p:cNvPr>
          <p:cNvSpPr/>
          <p:nvPr/>
        </p:nvSpPr>
        <p:spPr>
          <a:xfrm>
            <a:off x="6601585" y="2637454"/>
            <a:ext cx="5662005" cy="3546697"/>
          </a:xfrm>
          <a:prstGeom prst="roundRect">
            <a:avLst/>
          </a:prstGeom>
          <a:solidFill>
            <a:schemeClr val="accent1">
              <a:alpha val="79985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31DFEB-CB78-B9EB-C1FD-68728D2A07C3}"/>
              </a:ext>
            </a:extLst>
          </p:cNvPr>
          <p:cNvSpPr txBox="1">
            <a:spLocks/>
          </p:cNvSpPr>
          <p:nvPr/>
        </p:nvSpPr>
        <p:spPr>
          <a:xfrm>
            <a:off x="6794572" y="2803394"/>
            <a:ext cx="5426158" cy="32148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700" dirty="0"/>
              <a:t>Rejoice always</a:t>
            </a:r>
          </a:p>
        </p:txBody>
      </p:sp>
    </p:spTree>
    <p:extLst>
      <p:ext uri="{BB962C8B-B14F-4D97-AF65-F5344CB8AC3E}">
        <p14:creationId xmlns:p14="http://schemas.microsoft.com/office/powerpoint/2010/main" val="2176794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-up of a hand reaching for the sun&#10;&#10;Description automatically generated">
            <a:extLst>
              <a:ext uri="{FF2B5EF4-FFF2-40B4-BE49-F238E27FC236}">
                <a16:creationId xmlns:a16="http://schemas.microsoft.com/office/drawing/2014/main" id="{CA0C2FFF-6F96-70B1-75B6-23B4617D66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39" r="10295"/>
          <a:stretch/>
        </p:blipFill>
        <p:spPr>
          <a:xfrm>
            <a:off x="4234813" y="0"/>
            <a:ext cx="866953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A6DB0E6-E65F-4229-A5A0-2500203B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7553B5-7EE7-52D3-4A01-D163187192B0}"/>
              </a:ext>
            </a:extLst>
          </p:cNvPr>
          <p:cNvSpPr txBox="1">
            <a:spLocks/>
          </p:cNvSpPr>
          <p:nvPr/>
        </p:nvSpPr>
        <p:spPr>
          <a:xfrm>
            <a:off x="371093" y="1161288"/>
            <a:ext cx="7870863" cy="11247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6600" dirty="0"/>
              <a:t>In Need of Peace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BDE0A73-F2C4-A71A-EC96-D25A860737B3}"/>
              </a:ext>
            </a:extLst>
          </p:cNvPr>
          <p:cNvSpPr/>
          <p:nvPr/>
        </p:nvSpPr>
        <p:spPr>
          <a:xfrm>
            <a:off x="424815" y="3613583"/>
            <a:ext cx="5671185" cy="159444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DD41D56-DDE3-C694-74E1-334800F71101}"/>
              </a:ext>
            </a:extLst>
          </p:cNvPr>
          <p:cNvSpPr txBox="1">
            <a:spLocks/>
          </p:cNvSpPr>
          <p:nvPr/>
        </p:nvSpPr>
        <p:spPr>
          <a:xfrm>
            <a:off x="547328" y="3613583"/>
            <a:ext cx="5426158" cy="18539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sz="5200" b="1" dirty="0"/>
              <a:t>Peace </a:t>
            </a:r>
            <a:r>
              <a:rPr lang="en-US" sz="5200" b="1" u="sng" dirty="0"/>
              <a:t>of</a:t>
            </a:r>
            <a:r>
              <a:rPr lang="en-US" sz="5200" b="1" dirty="0"/>
              <a:t> God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000" dirty="0"/>
              <a:t>Philippians 4:4-9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1B6005E-79EA-189D-A80C-9E112C919AA4}"/>
              </a:ext>
            </a:extLst>
          </p:cNvPr>
          <p:cNvSpPr/>
          <p:nvPr/>
        </p:nvSpPr>
        <p:spPr>
          <a:xfrm>
            <a:off x="6601585" y="2637454"/>
            <a:ext cx="5662005" cy="3546697"/>
          </a:xfrm>
          <a:prstGeom prst="roundRect">
            <a:avLst/>
          </a:prstGeom>
          <a:solidFill>
            <a:schemeClr val="accent1">
              <a:alpha val="79985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31DFEB-CB78-B9EB-C1FD-68728D2A07C3}"/>
              </a:ext>
            </a:extLst>
          </p:cNvPr>
          <p:cNvSpPr txBox="1">
            <a:spLocks/>
          </p:cNvSpPr>
          <p:nvPr/>
        </p:nvSpPr>
        <p:spPr>
          <a:xfrm>
            <a:off x="6794572" y="2803394"/>
            <a:ext cx="5426158" cy="32148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700" dirty="0"/>
              <a:t>Rejoice always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700" dirty="0"/>
              <a:t>Be considerate</a:t>
            </a:r>
          </a:p>
        </p:txBody>
      </p:sp>
    </p:spTree>
    <p:extLst>
      <p:ext uri="{BB962C8B-B14F-4D97-AF65-F5344CB8AC3E}">
        <p14:creationId xmlns:p14="http://schemas.microsoft.com/office/powerpoint/2010/main" val="1074339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-up of a hand reaching for the sun&#10;&#10;Description automatically generated">
            <a:extLst>
              <a:ext uri="{FF2B5EF4-FFF2-40B4-BE49-F238E27FC236}">
                <a16:creationId xmlns:a16="http://schemas.microsoft.com/office/drawing/2014/main" id="{CA0C2FFF-6F96-70B1-75B6-23B4617D66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39" r="10295"/>
          <a:stretch/>
        </p:blipFill>
        <p:spPr>
          <a:xfrm>
            <a:off x="4234813" y="0"/>
            <a:ext cx="866953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A6DB0E6-E65F-4229-A5A0-2500203B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7553B5-7EE7-52D3-4A01-D163187192B0}"/>
              </a:ext>
            </a:extLst>
          </p:cNvPr>
          <p:cNvSpPr txBox="1">
            <a:spLocks/>
          </p:cNvSpPr>
          <p:nvPr/>
        </p:nvSpPr>
        <p:spPr>
          <a:xfrm>
            <a:off x="371093" y="1161288"/>
            <a:ext cx="7870863" cy="11247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6600" dirty="0"/>
              <a:t>In Need of Peace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BDE0A73-F2C4-A71A-EC96-D25A860737B3}"/>
              </a:ext>
            </a:extLst>
          </p:cNvPr>
          <p:cNvSpPr/>
          <p:nvPr/>
        </p:nvSpPr>
        <p:spPr>
          <a:xfrm>
            <a:off x="424815" y="3613583"/>
            <a:ext cx="5671185" cy="159444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DD41D56-DDE3-C694-74E1-334800F71101}"/>
              </a:ext>
            </a:extLst>
          </p:cNvPr>
          <p:cNvSpPr txBox="1">
            <a:spLocks/>
          </p:cNvSpPr>
          <p:nvPr/>
        </p:nvSpPr>
        <p:spPr>
          <a:xfrm>
            <a:off x="547328" y="3613583"/>
            <a:ext cx="5426158" cy="18539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sz="5200" b="1" dirty="0"/>
              <a:t>Peace </a:t>
            </a:r>
            <a:r>
              <a:rPr lang="en-US" sz="5200" b="1" u="sng" dirty="0"/>
              <a:t>of</a:t>
            </a:r>
            <a:r>
              <a:rPr lang="en-US" sz="5200" b="1" dirty="0"/>
              <a:t> God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000" dirty="0"/>
              <a:t>Philippians 4:4-9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1B6005E-79EA-189D-A80C-9E112C919AA4}"/>
              </a:ext>
            </a:extLst>
          </p:cNvPr>
          <p:cNvSpPr/>
          <p:nvPr/>
        </p:nvSpPr>
        <p:spPr>
          <a:xfrm>
            <a:off x="6601585" y="2637454"/>
            <a:ext cx="5662005" cy="3546697"/>
          </a:xfrm>
          <a:prstGeom prst="roundRect">
            <a:avLst/>
          </a:prstGeom>
          <a:solidFill>
            <a:schemeClr val="accent1">
              <a:alpha val="79985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31DFEB-CB78-B9EB-C1FD-68728D2A07C3}"/>
              </a:ext>
            </a:extLst>
          </p:cNvPr>
          <p:cNvSpPr txBox="1">
            <a:spLocks/>
          </p:cNvSpPr>
          <p:nvPr/>
        </p:nvSpPr>
        <p:spPr>
          <a:xfrm>
            <a:off x="6794572" y="2803394"/>
            <a:ext cx="5426158" cy="32148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700" dirty="0"/>
              <a:t>Rejoice always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700" dirty="0"/>
              <a:t>Be considerate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700" dirty="0"/>
              <a:t>Stay focused</a:t>
            </a:r>
          </a:p>
        </p:txBody>
      </p:sp>
    </p:spTree>
    <p:extLst>
      <p:ext uri="{BB962C8B-B14F-4D97-AF65-F5344CB8AC3E}">
        <p14:creationId xmlns:p14="http://schemas.microsoft.com/office/powerpoint/2010/main" val="3303275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-up of a hand reaching for the sun&#10;&#10;Description automatically generated">
            <a:extLst>
              <a:ext uri="{FF2B5EF4-FFF2-40B4-BE49-F238E27FC236}">
                <a16:creationId xmlns:a16="http://schemas.microsoft.com/office/drawing/2014/main" id="{CA0C2FFF-6F96-70B1-75B6-23B4617D66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39" r="10295"/>
          <a:stretch/>
        </p:blipFill>
        <p:spPr>
          <a:xfrm>
            <a:off x="4234813" y="0"/>
            <a:ext cx="866953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A6DB0E6-E65F-4229-A5A0-2500203B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7553B5-7EE7-52D3-4A01-D163187192B0}"/>
              </a:ext>
            </a:extLst>
          </p:cNvPr>
          <p:cNvSpPr txBox="1">
            <a:spLocks/>
          </p:cNvSpPr>
          <p:nvPr/>
        </p:nvSpPr>
        <p:spPr>
          <a:xfrm>
            <a:off x="371093" y="1161288"/>
            <a:ext cx="7870863" cy="11247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6600" dirty="0"/>
              <a:t>In Need of Peace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BDE0A73-F2C4-A71A-EC96-D25A860737B3}"/>
              </a:ext>
            </a:extLst>
          </p:cNvPr>
          <p:cNvSpPr/>
          <p:nvPr/>
        </p:nvSpPr>
        <p:spPr>
          <a:xfrm>
            <a:off x="424815" y="3613583"/>
            <a:ext cx="5671185" cy="159444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DD41D56-DDE3-C694-74E1-334800F71101}"/>
              </a:ext>
            </a:extLst>
          </p:cNvPr>
          <p:cNvSpPr txBox="1">
            <a:spLocks/>
          </p:cNvSpPr>
          <p:nvPr/>
        </p:nvSpPr>
        <p:spPr>
          <a:xfrm>
            <a:off x="547328" y="3613583"/>
            <a:ext cx="5426158" cy="18539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sz="5200" b="1" dirty="0"/>
              <a:t>Peace </a:t>
            </a:r>
            <a:r>
              <a:rPr lang="en-US" sz="5200" b="1" u="sng" dirty="0"/>
              <a:t>of</a:t>
            </a:r>
            <a:r>
              <a:rPr lang="en-US" sz="5200" b="1" dirty="0"/>
              <a:t> God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000" dirty="0"/>
              <a:t>Philippians 4:4-9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1B6005E-79EA-189D-A80C-9E112C919AA4}"/>
              </a:ext>
            </a:extLst>
          </p:cNvPr>
          <p:cNvSpPr/>
          <p:nvPr/>
        </p:nvSpPr>
        <p:spPr>
          <a:xfrm>
            <a:off x="6601585" y="2637454"/>
            <a:ext cx="5662005" cy="3546697"/>
          </a:xfrm>
          <a:prstGeom prst="roundRect">
            <a:avLst/>
          </a:prstGeom>
          <a:solidFill>
            <a:schemeClr val="accent1">
              <a:alpha val="79985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31DFEB-CB78-B9EB-C1FD-68728D2A07C3}"/>
              </a:ext>
            </a:extLst>
          </p:cNvPr>
          <p:cNvSpPr txBox="1">
            <a:spLocks/>
          </p:cNvSpPr>
          <p:nvPr/>
        </p:nvSpPr>
        <p:spPr>
          <a:xfrm>
            <a:off x="6794572" y="2803394"/>
            <a:ext cx="5426158" cy="32148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700" dirty="0"/>
              <a:t>Rejoice always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700" dirty="0"/>
              <a:t>Be considerate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700" dirty="0"/>
              <a:t>Stay focused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700" dirty="0"/>
              <a:t>Pray about everything</a:t>
            </a:r>
          </a:p>
        </p:txBody>
      </p:sp>
    </p:spTree>
    <p:extLst>
      <p:ext uri="{BB962C8B-B14F-4D97-AF65-F5344CB8AC3E}">
        <p14:creationId xmlns:p14="http://schemas.microsoft.com/office/powerpoint/2010/main" val="1202071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4326</TotalTime>
  <Words>176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LamboHmkBold</vt:lpstr>
      <vt:lpstr>Neue Haas Grotesk Text Pro</vt:lpstr>
      <vt:lpstr>AccentBoxVTI</vt:lpstr>
      <vt:lpstr>“In Need of Peace”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“In Need”</dc:title>
  <dc:creator>Joshua Welch</dc:creator>
  <cp:lastModifiedBy>Danville church of Christ</cp:lastModifiedBy>
  <cp:revision>9</cp:revision>
  <dcterms:created xsi:type="dcterms:W3CDTF">2023-05-30T18:00:46Z</dcterms:created>
  <dcterms:modified xsi:type="dcterms:W3CDTF">2023-07-30T14:24:00Z</dcterms:modified>
</cp:coreProperties>
</file>