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694"/>
  </p:normalViewPr>
  <p:slideViewPr>
    <p:cSldViewPr snapToGrid="0">
      <p:cViewPr varScale="1">
        <p:scale>
          <a:sx n="62" d="100"/>
          <a:sy n="6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567BB-2863-7F43-A5FF-44BE7EC4931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9C09-8377-5446-8487-48A2FBC3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C123-3428-49C2-BAB7-D8EAB29D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14C22-C9C1-4EAD-AD9D-CFFB770C9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5987C-69F6-4C3F-A1DF-36EA80DF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BD8CF-C7B6-40B4-8C44-DA62BF8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92347-4498-4230-82A7-1EC20DDE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327B-0C6A-44D0-B68A-AE52F3D2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6E748-29FA-4F64-A4C8-8DD241AE4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5450-2A20-4970-8E03-2C0212C5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4568-1FC1-47D2-BBE0-CD77E7B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2937-66EE-4FB2-BD01-97182D11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1789F-C97D-4564-9523-5783AB488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B3E12-FFCF-4D5E-BE66-BE975B92D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FB50-E2D0-4190-A585-ACE915BE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6E99-4232-4195-B4FB-1D433CB7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0A6-DBF6-4675-95F6-88E9A943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9ECB-4B40-4003-82E5-46E9CB66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8569-EA37-48A1-B51E-B54E28A1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A278-AB22-4FE8-82EF-D700EC35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88D1A-8FF4-4673-91AB-7F111AA2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BDA75-D05C-4544-802B-EC18C2B5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6231-6FF6-44AC-98F5-BD4CC0E8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D21F3-B08F-4817-92AB-1A051C82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ACCE-94BF-4E1B-B36E-9D6F2099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1A4D1-DDDF-48E5-96C4-6D0D148B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87E8-8369-441E-9F90-799DEF1E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4A2B-39F0-4752-81B2-12BBB958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504ED-7612-495C-B5A0-DA36809DF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48E9-115E-4898-BAF1-793CD6D68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5B5C9-4C83-42CE-B9C8-DCEAAFD4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A23B6-B338-4A25-AED5-BAF69957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B713A-A94B-4DA4-9928-1009B8C0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1883-C2CA-45EF-9BFE-7ADEE47B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C700B-146B-4304-A681-2654EB7E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87417-F095-4A94-B8B2-9FD12DC14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E0DF8-2E9F-4A5F-9975-5BBFF5E04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EC1CC-4478-4001-BBA7-5C24D977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954EA-48C5-4242-81C0-FEB8A978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11C47-747B-4B3C-9F1F-1DA3762B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59F1B-8731-40E1-BF7C-6E48878F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9D5-A158-46A3-89B6-BA5EA743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D48C2-7F7C-4618-8AA4-40F628F8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34AE0-2E11-4F95-AEA0-D17A6612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FEF9-5317-4787-9D4D-C1C4588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ADEB3-41B2-4645-9D8C-0BFB8201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5B553-3264-4068-9BC3-DF728D27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73099-21E7-4A47-8EAA-7296BD7F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3C1-695C-429D-933F-25BCBA6F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B2EA-8534-40C1-A4A8-10B9D469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5CE8D-CB38-4CC4-A4AE-16EBF28BA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B5691-A36F-4D16-B9B5-1A368F01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31E39-23E8-44C9-BD26-AFCD3A15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EDD84-1E28-4DC1-ACEE-8900D7E2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A4ED-2782-47C6-8C61-459CA507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4A09B-474A-42A9-9D71-4A8F7B85D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853E6-3F91-418D-B3FB-3698F4270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71BB4-C72E-4641-A845-FADB4190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18E9-041A-4772-A1BF-3C74A8AF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05269-65EA-4501-9CCE-59A6FAC3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A5027-B0D7-4DE0-864E-06144FFB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198A-714F-4998-A750-6309285C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BAC4-C4C9-43DB-818F-58FB3993B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E63E-CEEB-4386-9AD0-7EAC43FA3F9B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A897-00F2-49EF-9A44-1A8DF627B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2F90-A487-43CD-82DB-CF3B36226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DAA1-1439-44DB-ABE1-F3F3B8BA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rectangular object with white text&#10;&#10;Description automatically generated with low confidence">
            <a:extLst>
              <a:ext uri="{FF2B5EF4-FFF2-40B4-BE49-F238E27FC236}">
                <a16:creationId xmlns:a16="http://schemas.microsoft.com/office/drawing/2014/main" id="{192999E0-8937-18A1-81E4-AAAF33223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3FE13989-E00F-E46F-F684-2AD9B626F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AE7E39E9-AD75-EDA9-7B31-720C80013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A09A0F6-1532-701C-AF46-C8F79DB7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 with low confidence">
            <a:extLst>
              <a:ext uri="{FF2B5EF4-FFF2-40B4-BE49-F238E27FC236}">
                <a16:creationId xmlns:a16="http://schemas.microsoft.com/office/drawing/2014/main" id="{64F8865B-56C1-E6C4-663B-48C29975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A34980CA-1B80-E37F-46F9-5D7EAF797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89C9348A-1CEF-F975-B24B-72FBEC49E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2F06B07-215A-E488-18D4-A0E0F1E06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with white text&#10;&#10;Description automatically generated with low confidence">
            <a:extLst>
              <a:ext uri="{FF2B5EF4-FFF2-40B4-BE49-F238E27FC236}">
                <a16:creationId xmlns:a16="http://schemas.microsoft.com/office/drawing/2014/main" id="{D398130E-7614-59E1-5763-827DD76B1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B4E842A2-49DC-AA55-904D-0FE94AC95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businesscard, handwriting&#10;&#10;Description automatically generated">
            <a:extLst>
              <a:ext uri="{FF2B5EF4-FFF2-40B4-BE49-F238E27FC236}">
                <a16:creationId xmlns:a16="http://schemas.microsoft.com/office/drawing/2014/main" id="{7C14CF23-47D7-1A11-9621-68B7377C3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C96798F2-1924-DF7C-CB59-BA33DFD97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26085E93-8E9C-1732-BDE7-B4453C5B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B9BEC87E-4A8C-6765-325C-6A42DC6DA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6CBABB48-FF04-3BB3-2C5F-286D5D4D0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97E36A40-8E85-320B-135C-515F8768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7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2023-06-30T17:20:34Z</dcterms:created>
  <dcterms:modified xsi:type="dcterms:W3CDTF">2023-07-02T14:19:25Z</dcterms:modified>
</cp:coreProperties>
</file>