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15" r:id="rId2"/>
    <p:sldId id="316" r:id="rId3"/>
    <p:sldId id="317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29"/>
    <p:restoredTop sz="94695"/>
  </p:normalViewPr>
  <p:slideViewPr>
    <p:cSldViewPr snapToGrid="0">
      <p:cViewPr varScale="1">
        <p:scale>
          <a:sx n="30" d="100"/>
          <a:sy n="30" d="100"/>
        </p:scale>
        <p:origin x="96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E3517-FDA5-494B-B0C3-FD608E21F1DD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BFE2F-5762-F247-B9B6-16D4140CD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43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BFB2C-3C3D-41BB-B132-51C9ADA208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BA2641-1E3C-4C6F-994F-D60F6407E0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1F026-4B4F-4E92-BD35-6A180BE2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00AC-8F98-49BF-9E66-6ED641A4A5E9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291A7-E447-4C0E-B057-D04B9592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42921-CA11-422C-8B20-86902AEF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47CCB-9959-4811-ACC1-75A2688F5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91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7B14C-D183-4C65-8827-C79CAB956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EB06AD-23AF-4F77-BD84-8DBD79631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EDF27-4466-46CC-8003-E50A6A7D9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00AC-8F98-49BF-9E66-6ED641A4A5E9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8A172-FFD0-404E-8DB6-CB5F4139F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C4006-DF69-4BAE-9FA4-A86DA5626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47CCB-9959-4811-ACC1-75A2688F5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45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B062C6-A515-4E96-A805-0644B4B4DE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B59931-3664-41DA-9E7A-1530879E5D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B3C99-1E3D-4DC7-9E48-76ECF46AE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00AC-8F98-49BF-9E66-6ED641A4A5E9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86CA4-871E-4C0D-91EE-076D5EF56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91925-22E2-4817-B094-B2C2F5980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47CCB-9959-4811-ACC1-75A2688F5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3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D6BD1-0AD8-4179-8CF3-3AE4474BE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3EAFD-A0D6-4453-A16A-1E7239BC1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CD005-4416-4494-8023-BFC3EAAC3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00AC-8F98-49BF-9E66-6ED641A4A5E9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41097-319B-46CB-9D95-743E57DC8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56D18-CA3D-4F54-AC5D-6F0C1DC10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47CCB-9959-4811-ACC1-75A2688F5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09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23E57-F8AB-4231-9A12-92FAE448A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138588-EB78-4D39-8083-D76C4DCAE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DDBCC-6E32-433D-B564-6EA63622B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00AC-8F98-49BF-9E66-6ED641A4A5E9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B9552-2644-473C-B7F6-CDF41C3EA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4D97E-07D6-4968-A984-7D82AFDBB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47CCB-9959-4811-ACC1-75A2688F5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02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F0596-B183-4E49-9BE3-8992E9001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71EE4-8BE8-464F-B3C1-EA3B706DDC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20B106-3023-4DBB-B978-88100D9AD1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387DD-8E8D-467E-94DB-C4705FEA8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00AC-8F98-49BF-9E66-6ED641A4A5E9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956B15-3B96-45FC-BF8A-80E0A54F3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AFEEAC-915B-4374-9958-10DA27BD1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47CCB-9959-4811-ACC1-75A2688F5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81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438F1-FC30-4300-B238-E3673FC27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5C6E8-4255-4BC3-93E5-675F731CE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BFAA63-BB8C-419D-893A-C3296560E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6070FB-A7D3-47E8-A11B-7CE80C843F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F4B87F-F22E-4B47-AB7C-4317EEB3F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8CFCD2-9765-42DA-ADAF-219F1DB41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00AC-8F98-49BF-9E66-6ED641A4A5E9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4A637E-D0E5-4186-9454-549C39B09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0E3E69-104C-4C27-B446-86553BBE8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47CCB-9959-4811-ACC1-75A2688F5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23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55DFC-EE89-48FA-BED9-273285BF0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B918B3-C879-4EAE-BC13-F288BE9ED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00AC-8F98-49BF-9E66-6ED641A4A5E9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151CC-FC65-4627-BC52-AC385D7CB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C7A843-4626-4FD9-B421-8E0D8697A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47CCB-9959-4811-ACC1-75A2688F5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02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41064E-79F4-4F84-BE7F-AB8DC3A00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00AC-8F98-49BF-9E66-6ED641A4A5E9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C78520-B291-4248-B676-C5A97D949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62B83-1505-4169-9B7D-5A2C0BCF0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47CCB-9959-4811-ACC1-75A2688F5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91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E6778-7582-4C1D-A4A0-A36FFC4DA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C0671-EF9F-4A95-9739-6FFB6166E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6E9FE6-885F-475C-B38B-F81B74D5F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BC946-42FA-4C2C-8936-1BA2993A5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00AC-8F98-49BF-9E66-6ED641A4A5E9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85A72B-3AF9-45C7-9CDE-3871078C5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68E84C-4801-4DE3-BB24-7120E6678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47CCB-9959-4811-ACC1-75A2688F5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51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D251E-203D-421E-B2B2-7BB8FAF90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EFDF11-A9CD-4EE5-ACB2-7EB326C608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6D5A82-8F2E-4954-ADEA-18FD89B9B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24AF6-1EAE-41D7-838B-3ED9FC85E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00AC-8F98-49BF-9E66-6ED641A4A5E9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A7E976-A504-46A2-B45E-435B654DE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FF391B-935F-4C60-A4D3-96532C466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47CCB-9959-4811-ACC1-75A2688F5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13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82045E-146F-493F-B79B-6FA6EAEED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2B89F2-B20A-4CA6-AE62-B34D14F06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AC206-201D-45BB-A911-A834025CAA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100AC-8F98-49BF-9E66-6ED641A4A5E9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9C4BE-1DE8-4171-AAEE-EE55975CFA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6193F-FFC7-4B03-9279-827C04A98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47CCB-9959-4811-ACC1-75A2688F5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05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C1DD6361-EAC9-74B9-65B2-21C83ED09E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59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creenshot, human face, font&#10;&#10;Description automatically generated">
            <a:extLst>
              <a:ext uri="{FF2B5EF4-FFF2-40B4-BE49-F238E27FC236}">
                <a16:creationId xmlns:a16="http://schemas.microsoft.com/office/drawing/2014/main" id="{879D3233-3F11-46D0-9364-A20B36AE52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02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C9943FA6-0394-AA6B-5EF2-346DE37289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56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7A7A770-7793-6A98-20ED-10ED1EA982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29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A35973AE-A3DA-45C8-071E-3ACC56B9DC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72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6C91D2DB-4708-55C4-832C-9AF3556282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20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screenshot, text, design&#10;&#10;Description automatically generated">
            <a:extLst>
              <a:ext uri="{FF2B5EF4-FFF2-40B4-BE49-F238E27FC236}">
                <a16:creationId xmlns:a16="http://schemas.microsoft.com/office/drawing/2014/main" id="{96FF0D4F-30A6-E0C3-B742-BDC40CAEFF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09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11363B0E-C428-05AF-5F25-2B434D1EF2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78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2E60DED9-F229-5407-48A3-D2B992EAC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57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C7C894A-3D06-75EA-FB3B-3E9E92224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52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CFB11302-F499-BB03-A7E7-CC9ADBF64A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79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candle&#10;&#10;Description automatically generated">
            <a:extLst>
              <a:ext uri="{FF2B5EF4-FFF2-40B4-BE49-F238E27FC236}">
                <a16:creationId xmlns:a16="http://schemas.microsoft.com/office/drawing/2014/main" id="{64C6412D-8A84-4501-2563-3D1E270D0D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44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wome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3D0288AE-3FE4-87F9-E957-DA61C75A9C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46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9217EFEE-5AEC-E2BC-DB9B-CEA8129497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48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84990619-3D1C-8053-2FB6-C31521DF12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48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08FE9C70-80C9-6AC4-7227-FF1EBC8C9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10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candle, fire&#10;&#10;Description automatically generated">
            <a:extLst>
              <a:ext uri="{FF2B5EF4-FFF2-40B4-BE49-F238E27FC236}">
                <a16:creationId xmlns:a16="http://schemas.microsoft.com/office/drawing/2014/main" id="{17858080-8232-724B-58EF-DB1A44311E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66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32BBCFD9-0E79-3A23-EFEB-29AB358B22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84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BEFB0134-8E12-4468-8729-4FED77FF8B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54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creenshot, font, design&#10;&#10;Description automatically generated">
            <a:extLst>
              <a:ext uri="{FF2B5EF4-FFF2-40B4-BE49-F238E27FC236}">
                <a16:creationId xmlns:a16="http://schemas.microsoft.com/office/drawing/2014/main" id="{2FF82223-8F0D-B435-D76E-0654D811B2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01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creenshot, font, design&#10;&#10;Description automatically generated">
            <a:extLst>
              <a:ext uri="{FF2B5EF4-FFF2-40B4-BE49-F238E27FC236}">
                <a16:creationId xmlns:a16="http://schemas.microsoft.com/office/drawing/2014/main" id="{BD284B96-C7BC-6A67-A0E4-69C0F27260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82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creenshot, human face, font&#10;&#10;Description automatically generated">
            <a:extLst>
              <a:ext uri="{FF2B5EF4-FFF2-40B4-BE49-F238E27FC236}">
                <a16:creationId xmlns:a16="http://schemas.microsoft.com/office/drawing/2014/main" id="{9ECBC75F-38A4-F129-6B54-5DFDD808B9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16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creenshot, human face, font&#10;&#10;Description automatically generated">
            <a:extLst>
              <a:ext uri="{FF2B5EF4-FFF2-40B4-BE49-F238E27FC236}">
                <a16:creationId xmlns:a16="http://schemas.microsoft.com/office/drawing/2014/main" id="{2C52C099-3611-D758-0581-60F56CD031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66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IMLLC</dc:creator>
  <cp:lastModifiedBy>Danville church of Christ</cp:lastModifiedBy>
  <cp:revision>5</cp:revision>
  <dcterms:created xsi:type="dcterms:W3CDTF">2023-06-23T16:36:12Z</dcterms:created>
  <dcterms:modified xsi:type="dcterms:W3CDTF">2023-06-25T14:21:09Z</dcterms:modified>
</cp:coreProperties>
</file>