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3" r:id="rId2"/>
    <p:sldId id="344" r:id="rId3"/>
    <p:sldId id="345" r:id="rId4"/>
    <p:sldId id="346" r:id="rId5"/>
    <p:sldId id="348" r:id="rId6"/>
    <p:sldId id="349" r:id="rId7"/>
    <p:sldId id="34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8" d="100"/>
          <a:sy n="38" d="100"/>
        </p:scale>
        <p:origin x="5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379A8-FCB3-034E-BB02-376186A22A4A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5CB1-8A34-A145-A9EB-DE770FD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16E3-A105-448C-B3E3-46F7B8CDD569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50F0-6546-4D21-BD43-10FF26C59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908CD-CBAB-EFE6-EFEE-1550D3534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34AD703-90A1-6081-A3D5-F41B6EF53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1E8A0EE2-AAAC-9643-3F3C-90BC3CEC7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9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eb page&#10;&#10;Description automatically generated with low confidence">
            <a:extLst>
              <a:ext uri="{FF2B5EF4-FFF2-40B4-BE49-F238E27FC236}">
                <a16:creationId xmlns:a16="http://schemas.microsoft.com/office/drawing/2014/main" id="{9779E08C-3849-C709-9FA9-A78743D2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3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CA066C29-7AE3-3532-0127-414806D40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03E36280-5012-48E7-8BFC-FC2AC8512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3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66CE58EB-5965-2F1F-BC17-C1C401D5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87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Danville CoC</dc:creator>
  <cp:lastModifiedBy>Danville church of Christ</cp:lastModifiedBy>
  <cp:revision>4</cp:revision>
  <dcterms:created xsi:type="dcterms:W3CDTF">2023-06-17T19:18:05Z</dcterms:created>
  <dcterms:modified xsi:type="dcterms:W3CDTF">2023-06-18T19:46:19Z</dcterms:modified>
</cp:coreProperties>
</file>