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62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/>
    <p:restoredTop sz="94683"/>
  </p:normalViewPr>
  <p:slideViewPr>
    <p:cSldViewPr snapToGrid="0">
      <p:cViewPr varScale="1">
        <p:scale>
          <a:sx n="32" d="100"/>
          <a:sy n="32" d="100"/>
        </p:scale>
        <p:origin x="7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69633-628A-0448-9DD0-5CD4064AAE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5187D-17A5-B34F-AC11-C3B8C33A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E712-0160-A139-BC6E-DE09BD4DA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33828-DE2F-4C76-CD0A-DE9C94B5C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A76E-A022-85F4-3B42-65FC6978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42323-0A0A-05A8-0083-36581599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239C8-EAB9-6AC7-ED60-C3666463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A76B-7F48-7B48-DE07-69901C08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CB802-619B-B566-0AB4-F61B7144F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18EF-BD32-17BC-20BD-FDCA9266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8D8BC-A7A9-3344-B492-A17BE660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CA3B3-C51F-993A-4CB7-887C32D4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CD492-4CA1-57B2-3986-E4B45F24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DC5E9-D51C-79E1-5D13-440B71FE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E09C6-2D29-8270-30D6-F0C38B7D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C2B17-0434-7FC3-DF6A-B5A3CB57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78FE6-76EE-E1C1-ED46-FE908F8C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0C56-03CD-F150-10B8-7ED4AEE0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03474-8C08-5465-7CB8-367417412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84F64-86C1-1DCF-DD7E-0781D913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8225D-3EC0-1467-88C6-F9138E48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C5B1A-B3DD-3216-73A7-17EAD7F0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579F-1E2C-0031-6422-5C543139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79817-4139-74ED-35A4-82CA223B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BD1E-2308-259A-804C-698508C2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A28A-4AE0-591F-3354-03D38F50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DCB03-7118-D056-727B-4CF791AA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3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3161-700A-E29A-2D88-0A167F27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8721F-3B69-5560-C953-A36C17133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6A0DF-155B-486F-C666-F950A61E6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6F37D-6FA9-95BE-C651-AD07038F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EA4C-13A4-7FEA-A2DF-19EBB6D8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DBED7-71AD-DF8D-C805-9B98AEB4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5BFF-1456-9C34-6738-B4A07C4C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2EED-4E24-02C2-3CE1-73FF744BF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3B12C-FC45-A166-1BF2-9C67EAB01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E6EC9-D32B-879B-0F4C-3AB6E7155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8DF11-902C-118F-1355-83FE4436D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E1DA6-FF17-7569-3CAD-81B497FB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E3F10-0BE5-5FD1-350C-5E9772B7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61014-1459-381A-D20B-8C896CB5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AC51-A76B-1BF2-68F5-E777C2C5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25C21-AC8A-6AB3-589C-F6194A43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9C713-E6F8-E257-AC9C-20E7C3C2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E60E5-CD69-AB9A-A887-61D4B857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5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58182-0891-CC68-EB64-E9436FAF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EAF41-6D23-0DC7-D14C-02E6CF3A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FF7D0-C901-F7C0-8FDB-556F8982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7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0646-749C-7E9B-E453-AD5B8629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4E059-48FC-2504-7A4F-FEBAE0BD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D5198-FB01-F80A-5552-1530909F7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632E2-4003-AC81-79AF-60233553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8DED2-B93C-491E-F0B6-2C59B159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5A55C-3145-4B75-5BAE-25985695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6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0746-B30D-8640-F6D3-9EDF3FC6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C4AA1-6DCF-D23E-5B78-CA3AE882D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0F2CD-78AD-A79B-9AE3-E6965333E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54BD3-817B-0573-26C0-34997818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0F347-95AA-0924-BA79-7C3745BF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2D1BC-614A-12DB-3CDC-AC95CCC5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4D9DC-D2A3-12CB-CDD3-B1FB259C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9B52D-2A1A-CABE-6916-B5F4AC15C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04C09-4ADF-9DB2-294F-BFB64965C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6445-457E-7942-B975-47A93220F23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328C7-B23F-095C-C925-41DD5D420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9E82A-458D-9629-51D9-63D1F7192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E720-2D77-CF4E-8ABC-104135FD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itting in a rocking chair reading a newspaper&#10;&#10;Description automatically generated">
            <a:extLst>
              <a:ext uri="{FF2B5EF4-FFF2-40B4-BE49-F238E27FC236}">
                <a16:creationId xmlns:a16="http://schemas.microsoft.com/office/drawing/2014/main" id="{AB445C04-413C-F9F0-546B-9D1016107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screenshot, furniture, train&#10;&#10;Description automatically generated">
            <a:extLst>
              <a:ext uri="{FF2B5EF4-FFF2-40B4-BE49-F238E27FC236}">
                <a16:creationId xmlns:a16="http://schemas.microsoft.com/office/drawing/2014/main" id="{7D751E8F-B323-1995-BA95-C380F23E8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1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businesscard, screenshot, train&#10;&#10;Description automatically generated">
            <a:extLst>
              <a:ext uri="{FF2B5EF4-FFF2-40B4-BE49-F238E27FC236}">
                <a16:creationId xmlns:a16="http://schemas.microsoft.com/office/drawing/2014/main" id="{F73C103B-4754-FC2D-43BF-770204341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2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train, businesscard&#10;&#10;Description automatically generated">
            <a:extLst>
              <a:ext uri="{FF2B5EF4-FFF2-40B4-BE49-F238E27FC236}">
                <a16:creationId xmlns:a16="http://schemas.microsoft.com/office/drawing/2014/main" id="{F4566A97-7243-E7C6-30CF-3988AD58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6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businesscard, train&#10;&#10;Description automatically generated">
            <a:extLst>
              <a:ext uri="{FF2B5EF4-FFF2-40B4-BE49-F238E27FC236}">
                <a16:creationId xmlns:a16="http://schemas.microsoft.com/office/drawing/2014/main" id="{7C90A217-D640-D5DE-B9F5-C718E58E3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45E1AB4-3062-0491-29B3-6963A4412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0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7</cp:revision>
  <dcterms:created xsi:type="dcterms:W3CDTF">2023-05-26T14:03:28Z</dcterms:created>
  <dcterms:modified xsi:type="dcterms:W3CDTF">2023-06-11T14:22:19Z</dcterms:modified>
</cp:coreProperties>
</file>