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3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33" d="100"/>
          <a:sy n="33" d="100"/>
        </p:scale>
        <p:origin x="8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5CBA-B311-5D43-BB89-36EF20FF4395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4058-70B9-0341-A5BF-80B4E22F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7DAD-068C-4E41-BE55-6B5E0A1FC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D8660-4834-4DDA-85F1-C7F1036E7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3D546-7AE3-4C46-8EF3-BE396734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3D999-787D-408B-975B-E3B35178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E4BE-6A7F-44F7-8EEF-6DCA9D82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86CD-0819-4BDF-BCBF-0C5F589C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2A880-8EFF-4F60-A6DC-6C8ED43A4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F30B6-A55B-4DCF-B696-842578A8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0440-2116-4FBB-8297-BBB4F940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33964-3AC6-411A-B645-FFC03F54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0CEB6-C8B4-4048-BA5C-9C60E04E7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BDA18-25DE-492F-BDEC-96A73E6D8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09ED-635E-48EC-A954-B9090FAC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762A-AB66-428E-B133-888E1B04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1FC04-7D7B-419C-B6AD-0AE2DC5B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3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415C-F78D-4ECC-BCC5-60E49131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102D-7FF2-4CA3-8362-78BC6803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6984-A93C-428D-B0B9-5A549E8D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E482F-3ABA-40B6-BA4B-FBCFBAAD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4C13-5344-4EDB-8360-6DD488E8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932E-E460-4D41-8A72-34B18A11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9344F-25C8-4627-9627-1FE56F36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A38EB-A6CA-4060-87C3-ACA66856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ABD2-D337-4A19-9F4E-D9611720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A22E-9795-492A-ADEC-B7F23F70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1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A226-8F64-48AD-9FAB-5C4E26E7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76A4-FCF7-449B-B86C-20DC58297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7FAC2-C9EB-4247-B0CB-D53FC7AE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17FB9-DD20-413B-BE29-F201BA82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61DC7-AB03-4E76-BE55-45BBE167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85BA2-8562-4633-93FA-9C2D9C1E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02841-7326-4A9F-B14D-CA14D018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23C73-9751-47E3-BBAF-32D14CF27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50B9-6A97-4C77-B270-5C61CE8D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39F3-82AE-4BF3-ABE6-4ED9606C4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6CB1-5EE1-4A23-B1FF-89A328646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C67C6-C730-4F27-A510-367984F6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B40FC-2B45-4A2D-8EAB-9DD464CC5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B8C6D-A6FD-4CA8-AD21-AC111E28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0570-76A9-4377-8426-7B564EE78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A2856-820D-445D-84C0-3312DE46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880E8-643F-4BB0-8BCE-5B176622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38C8D-9F04-47F2-BD8C-BC170EA8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2EBBC-49B0-4641-B6F5-E0F9F28A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BDEAC-717F-4871-8294-0FA265C6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179E7-F4C1-4790-BF20-6C78CB3D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0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FAE-4027-486E-8F5A-1E8226A7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D013A-9237-43AC-B99A-143080CF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44448-D82F-45D9-9656-878BDAC33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7E9E-A3B0-477F-9510-09AA8AA5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0A6D9-44E0-478B-918D-95413944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455AC-34CB-422C-A503-7F087026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1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769E-BF38-43E9-9EAE-FEC2F063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BFCD6-4F22-490D-9637-A319A5EDB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E1EB-8D75-4BFC-9525-A83E86E3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FB67-FFF5-4F8A-A824-FD895EA3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D16C3-26AD-487F-92A9-A922F7FC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DF8A1-BBD1-41D9-8188-66880115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DB688-6F03-4388-820D-5F99D4DD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63A6-EAD0-479A-94BE-B21AD9E75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E0281-ACE6-4B5B-88F9-DAB8EA81D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2A0B-3A40-4130-B799-98A547179170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0EDB1-CA75-491E-A833-1B19178C4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17BF9-005B-4BEA-AD07-F7B342479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4B1B-DE31-4F2A-9D09-B579911D8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object with white text&#10;&#10;Description automatically generated with low confidence">
            <a:extLst>
              <a:ext uri="{FF2B5EF4-FFF2-40B4-BE49-F238E27FC236}">
                <a16:creationId xmlns:a16="http://schemas.microsoft.com/office/drawing/2014/main" id="{226F0103-754D-BEF0-D1A3-A53146B0F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75704-74EC-5D07-DC2A-FCABEEB02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7291E1E2-B1C2-5778-0450-5126F047B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4F9DEE59-6691-6BCE-9881-1E5A2EA2E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1D631C24-65BF-2B0A-BD09-604AE4183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rayer&#10;&#10;Description automatically generated with low confidence">
            <a:extLst>
              <a:ext uri="{FF2B5EF4-FFF2-40B4-BE49-F238E27FC236}">
                <a16:creationId xmlns:a16="http://schemas.microsoft.com/office/drawing/2014/main" id="{5488A1F0-374B-3A26-1EBD-E1C4EEEBE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F9B98117-1B4D-2B60-6B09-F4CBCFCB1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ont, screenshot, handwriting&#10;&#10;Description automatically generated">
            <a:extLst>
              <a:ext uri="{FF2B5EF4-FFF2-40B4-BE49-F238E27FC236}">
                <a16:creationId xmlns:a16="http://schemas.microsoft.com/office/drawing/2014/main" id="{869CA09D-8EF6-F4C6-2DFE-5852DCA6B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53EB573C-7BE8-A9D0-5688-D1E842EB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0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5</cp:revision>
  <dcterms:created xsi:type="dcterms:W3CDTF">2023-06-02T19:55:38Z</dcterms:created>
  <dcterms:modified xsi:type="dcterms:W3CDTF">2023-06-04T14:09:49Z</dcterms:modified>
</cp:coreProperties>
</file>