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34" d="100"/>
          <a:sy n="34" d="100"/>
        </p:scale>
        <p:origin x="9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E63F-6D1B-46AA-7D35-3D43C60ED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3AACE-76D1-02E2-20F0-9BAEA028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A5821-AB1F-0508-49DD-EBD0E015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B25A-96E6-D392-CC75-CCFB8772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868E-7120-D2F2-3E8A-F7C94BAF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55CD-0293-0F5C-4BB2-5AF2BFD1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E5A5E-F912-4175-8FE4-2064256F3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50BBE-E1E1-15B4-A134-8A052D0C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FE66-D14D-B8F0-CD15-793F1E44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3C21D-114D-6BD8-00F4-1F879C39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265E6-1A21-42B6-6D75-C77D41771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40F91-0919-1C9F-91FD-EAE624170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5FB9F-F634-CBB0-9551-8BAB0E0A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7C2F7-0B54-D141-40BE-8ACD0CD8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AE277-49AF-008D-7D6A-C98DF5A6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6EDC-6F7D-CE27-0C86-83E0FBEF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6A7C-2E7C-A407-E7D1-749EE968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09560-648A-3384-6535-2CB15567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CFBF-DE91-A2CA-0DA1-231620C4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CAA82-0A7F-4EAC-1315-191AF0E5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A306-D90E-CE8F-6A15-B78FFE33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59246-E264-F8CB-E181-7A8C596F5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8499-2F82-0666-8F86-D4E9A788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8538-8A10-874A-315C-85279EFA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394E-78E4-EC18-7642-954737F8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E87E-AB0E-0013-938A-E9531B52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267A-F255-4846-9F17-085DC6966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191AE-5E01-AB32-A079-33A68251D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268C5-5B91-4144-6D14-398E6883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B05AC-33C4-02C0-27F2-4EE5E437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6532E-93CD-B95B-58E5-95E4743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4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00D-4599-6CAD-AEFA-05146D2C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D7A2E-D81D-CA61-9618-15D99C777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E38B6-227D-5E94-0337-B58FF6AD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181AE-2C50-B7BE-14EB-AF07C377C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D417E-58DB-A02F-B588-9C8845AE0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69B65-A6F9-858B-FA7D-89668517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BAE7D-0E42-BAEE-0B10-D2F28923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6327E-D9C0-45A8-4EC1-55363F6F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C8F8-7C7B-7AD3-FCE0-ADEAB51D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A56B7-1D77-26D1-721B-427CCC81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23629-848D-161C-5B13-F69503C3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6BED0-4332-0F69-939B-E8EFB191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304C7-D1F0-5E19-3019-574F4C49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C004D-A65E-21D7-9E92-CA1AA593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EB687-6680-1912-0FBF-54F7A934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A147-085D-B130-9E53-0A69FA52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7990C-AA01-036F-537C-BCD87FA29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82226-A2D8-B672-4427-4D12D8DC8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0F1F5-BDF4-FC7C-FD4B-37C74171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97E54-9756-6404-6F7D-02B07BF0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9D033-E9F5-9658-A3EE-5336EFB6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34F5-709F-1FC5-8ABC-C47E34E1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6B3AC-CA19-6636-B7C1-FD7F1DEB8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B4FEE-3165-3EA8-4EE3-1F069B838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2ECA9-D35C-2E56-558A-A193BC1D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2A93E-30E3-E4D7-9B65-4A5C4C48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066A6-0E38-7007-C8CA-CCCF1C62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657D8-A12F-0406-AC68-05273833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9D4C-1734-B67F-CDA1-D98187616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8E03-75BD-602F-E534-B0D2A9341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E578-8056-CE4A-A413-03E70BA6540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EFBAB-176B-E6B8-9F7A-2BBB022F3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0D178-AD27-9EDF-1F89-228502955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4F49-C881-F149-A1CB-6952563C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09DA5A5-AC77-6538-38B7-5764C5AEE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5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6F6535-F343-CF54-CEB7-F3FC728ED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F22330D-270C-DB2A-F78D-12D4F99C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8A3A1CF-2491-6EBF-CE67-691F24B81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8CD93F-FC78-19DD-5395-72CEB7203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10BD3B-823D-5CE7-AC3D-358222655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0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781816C-0F36-615F-60B0-42A4382E7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05A2A37-B82C-D3C0-0DC9-C10AFED28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6500C17-9BFE-296F-6819-2F6A95834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2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41B591-4050-E8E0-8C79-0278FA59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30C3E79-3200-F901-4CA1-35D7EE04E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809D0F8-2853-85ED-D153-1B3701B9E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2023-03-02T20:59:17Z</dcterms:created>
  <dcterms:modified xsi:type="dcterms:W3CDTF">2023-03-05T16:03:36Z</dcterms:modified>
</cp:coreProperties>
</file>