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7" d="100"/>
          <a:sy n="37" d="100"/>
        </p:scale>
        <p:origin x="6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8CE3-A6A1-AD42-683A-D67D45731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6D29F-5758-15AA-9D9A-7377B3F3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D50D2-70B6-2FFA-47FC-97F82801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94D54-18C1-BFBF-0887-1646B520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27404-530E-F968-0131-76BD64A4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6263E-BBD1-8BCC-B25D-64EAFCCA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E6EF6-9DD0-ED79-BEB0-7F510C10F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D320D-290C-4293-B4A3-15D973B4A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EEB93-B6BE-BC03-3CA1-79301C2C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186B-68A2-0BB4-91D8-307F2676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9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6F1A12-9171-8938-3004-FD01EBB57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D02D8-F55E-4B89-8877-31244CE44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0DC82-625E-B830-9E8B-5F9B02EA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125F-A5B7-1ED9-BC40-AC1A1722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6FA9C-1043-4B8E-9E4F-409DE1C5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200E-AA58-9D46-68AD-75BEEE22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043ED-AF4B-C87F-4652-65DAF4305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08998-6833-AE85-A793-CBA98131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05A87-83F1-9B1D-6A99-D1C355FA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32C0B-A24A-AB7D-5566-B3FC5F6C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ED28-5369-F943-98AE-C2A2882A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0B04E-9603-8F74-9F24-DC752C2B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A77F7-1ED2-2AD9-3C7C-4C40E8D6D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FF6B2-537A-9A50-D862-68385BE8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36D8B-5F7F-DA99-2C90-A0C84DB2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1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12B7-7616-7DC3-6FF0-8110BC17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ACCE6-089C-572E-4085-991C738CF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0F71F-2042-6C4E-7198-2E2F0696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D299D-3400-A17C-2F5B-97C778689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A28E1-A71F-D561-F358-965C9A90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C739B-AE2D-CBB0-2157-4E7EFBF0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33EE-D74C-B930-BD4B-B2A650C8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D0CC0-7F54-DC24-1323-94E0653FD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36A91-5805-E170-E667-3B4C4056E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8901E-9021-4B32-BEB9-F2372CB0F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529CD-F152-CEA2-3A54-53F9F5D15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FC2A9-B7DF-A364-7969-13CC4064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E438F-3D4C-F18C-C52A-3C0F8F9E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B22A2-C03A-F6AB-220E-607FCA7E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3E65-3674-B40F-3730-0FE24CA8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6EECD-DE53-BB8B-85FE-252CA187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085B8-C410-670C-B5A2-BCEED072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207EB-AC60-7E04-AB28-72E46598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AB624-03F6-9005-0731-0BAE8DEB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E3E5C-38B1-E27E-8205-F9DB63D5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7A848-0894-9ACD-0EB9-301FC24B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1ACB-1F61-F067-5D27-00FCB86A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2B70-B9A9-F4E2-663E-D6A4CB0FA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FE38A-2D48-2127-7A4B-C8BA1595D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DE72B-4DAA-4309-BB04-5EF84E5C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CEF01-9CB0-9EAD-2D17-6FBE8CF2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9B50A-26E2-A2E7-3F48-E4FD23BE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4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E4F1-5AE8-6CF3-2723-8FE789BB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33EEE-FD57-3CEE-3DB0-777E0AD68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8202C-C421-A6F4-A17F-BCED28A7E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7046B-9A74-DDEB-2AEA-4F71A248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9BEB1-7936-B331-FED3-098BECCF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EBD60-943F-F890-03FF-51F94547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D3AF3-6F91-A71B-F6E5-7917F3B6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59631-5741-927D-C879-A4B0691E9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280D-2412-EE18-2EFD-E64966DA4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8BAE-9FD6-2B4C-8ADC-96C5ADA7BD3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4109-1316-3485-13CB-2FDC86258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6FCA6-CE01-08D1-C970-FF90244E6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DB9F1-82B1-7847-801D-F8ECCF4F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731C0BD5-6BC5-F416-009C-75AD66DE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6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154ED81-8F5D-DB31-2E54-FE247EDD8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4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chat or text message&#10;&#10;Description automatically generated">
            <a:extLst>
              <a:ext uri="{FF2B5EF4-FFF2-40B4-BE49-F238E27FC236}">
                <a16:creationId xmlns:a16="http://schemas.microsoft.com/office/drawing/2014/main" id="{656B8CE8-08DE-61CD-80D2-8D2D01863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5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51C1E76-9B72-3675-AD21-13B53DE14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785EE95-A036-8598-9AC0-BCB9CD3A5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0FF7AAB-8B8C-4F9C-F91C-E370642B5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1F0AA0A5-E493-90BE-A325-36C72A894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939A145-0073-3FC8-D041-EBC4E6A10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sunset&#10;&#10;Description automatically generated">
            <a:extLst>
              <a:ext uri="{FF2B5EF4-FFF2-40B4-BE49-F238E27FC236}">
                <a16:creationId xmlns:a16="http://schemas.microsoft.com/office/drawing/2014/main" id="{8B757684-9333-DE6F-D469-500A7D86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5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560B437-7EFE-3AF1-3C23-9F6576629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3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E3F9CE1-A45E-00A6-9CDC-102C6E9F3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3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0FC8EE1-BE15-F9B4-7123-B4076ED14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7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919D6EC-FA26-5289-8C94-77B175C7F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7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17EF69-D602-03EC-C1ED-A83376B91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943369E-CBC1-E0BD-E7F8-92784AFE4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4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5851C5-F730-F6F1-E251-3B5BE1474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9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9328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2022-11-17T08:37:52Z</dcterms:created>
  <dcterms:modified xsi:type="dcterms:W3CDTF">2022-11-27T15:22:41Z</dcterms:modified>
</cp:coreProperties>
</file>