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328" r:id="rId2"/>
    <p:sldId id="329" r:id="rId3"/>
    <p:sldId id="330" r:id="rId4"/>
    <p:sldId id="331" r:id="rId5"/>
    <p:sldId id="332" r:id="rId6"/>
    <p:sldId id="333" r:id="rId7"/>
    <p:sldId id="334" r:id="rId8"/>
    <p:sldId id="335" r:id="rId9"/>
    <p:sldId id="336" r:id="rId10"/>
    <p:sldId id="337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610"/>
    <p:restoredTop sz="94683"/>
  </p:normalViewPr>
  <p:slideViewPr>
    <p:cSldViewPr snapToGrid="0">
      <p:cViewPr varScale="1">
        <p:scale>
          <a:sx n="36" d="100"/>
          <a:sy n="36" d="100"/>
        </p:scale>
        <p:origin x="66" y="7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74E20-B056-4868-8B52-136FBFB4A9E3}" type="datetimeFigureOut">
              <a:rPr lang="en-US" smtClean="0"/>
              <a:t>10/23/2022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75AB84-5E57-4435-A813-8E32EC2C6C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14658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74E20-B056-4868-8B52-136FBFB4A9E3}" type="datetimeFigureOut">
              <a:rPr lang="en-US" smtClean="0"/>
              <a:t>10/23/2022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75AB84-5E57-4435-A813-8E32EC2C6C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38329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74E20-B056-4868-8B52-136FBFB4A9E3}" type="datetimeFigureOut">
              <a:rPr lang="en-US" smtClean="0"/>
              <a:t>10/23/2022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75AB84-5E57-4435-A813-8E32EC2C6C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23666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74E20-B056-4868-8B52-136FBFB4A9E3}" type="datetimeFigureOut">
              <a:rPr lang="en-US" smtClean="0"/>
              <a:t>10/23/2022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75AB84-5E57-4435-A813-8E32EC2C6C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91386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74E20-B056-4868-8B52-136FBFB4A9E3}" type="datetimeFigureOut">
              <a:rPr lang="en-US" smtClean="0"/>
              <a:t>10/23/2022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75AB84-5E57-4435-A813-8E32EC2C6C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8038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74E20-B056-4868-8B52-136FBFB4A9E3}" type="datetimeFigureOut">
              <a:rPr lang="en-US" smtClean="0"/>
              <a:t>10/23/2022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75AB84-5E57-4435-A813-8E32EC2C6C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93835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74E20-B056-4868-8B52-136FBFB4A9E3}" type="datetimeFigureOut">
              <a:rPr lang="en-US" smtClean="0"/>
              <a:t>10/23/2022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75AB84-5E57-4435-A813-8E32EC2C6C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1897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74E20-B056-4868-8B52-136FBFB4A9E3}" type="datetimeFigureOut">
              <a:rPr lang="en-US" smtClean="0"/>
              <a:t>10/23/2022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75AB84-5E57-4435-A813-8E32EC2C6C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9258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74E20-B056-4868-8B52-136FBFB4A9E3}" type="datetimeFigureOut">
              <a:rPr lang="en-US" smtClean="0"/>
              <a:t>10/23/2022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75AB84-5E57-4435-A813-8E32EC2C6C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49573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74E20-B056-4868-8B52-136FBFB4A9E3}" type="datetimeFigureOut">
              <a:rPr lang="en-US" smtClean="0"/>
              <a:t>10/23/2022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75AB84-5E57-4435-A813-8E32EC2C6C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37653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74E20-B056-4868-8B52-136FBFB4A9E3}" type="datetimeFigureOut">
              <a:rPr lang="en-US" smtClean="0"/>
              <a:t>10/23/2022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75AB84-5E57-4435-A813-8E32EC2C6C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79995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174E20-B056-4868-8B52-136FBFB4A9E3}" type="datetimeFigureOut">
              <a:rPr lang="en-US" smtClean="0"/>
              <a:t>10/23/2022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75AB84-5E57-4435-A813-8E32EC2C6C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51928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885D2DB-8F5A-3D52-7C57-04548C4FC5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2509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544421F-AFBF-751C-0997-8F0D3A2CEE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085163" cy="6797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2424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EF7D9DE-8131-5ACC-2B50-2B5A777DED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6900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DBAC08C-2C8F-BB73-4C15-50A28AF057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3042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2F94FD5-C2F5-6576-574C-986EA42CFD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49074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B131CAE-3B03-CB8D-7956-10FDD80A76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5866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CBF48C6-8D59-E59C-7B19-482E9AAC37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78012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833D1C9-B81A-F184-2CBD-C05A97E6F4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54024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DD34ADB-A729-6846-77AA-EC950C1589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1655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17E9359-7E2E-C94A-8749-E62C57978E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97111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</TotalTime>
  <Words>0</Words>
  <Application>Microsoft Office PowerPoint</Application>
  <PresentationFormat>Widescreen</PresentationFormat>
  <Paragraphs>0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Danville CoC</dc:creator>
  <cp:lastModifiedBy>Danville church of Christ</cp:lastModifiedBy>
  <cp:revision>5</cp:revision>
  <dcterms:created xsi:type="dcterms:W3CDTF">2022-10-22T21:42:16Z</dcterms:created>
  <dcterms:modified xsi:type="dcterms:W3CDTF">2022-10-23T19:42:15Z</dcterms:modified>
</cp:coreProperties>
</file>