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5" r:id="rId2"/>
    <p:sldId id="306" r:id="rId3"/>
    <p:sldId id="307" r:id="rId4"/>
    <p:sldId id="309" r:id="rId5"/>
    <p:sldId id="311" r:id="rId6"/>
    <p:sldId id="31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7" d="100"/>
          <a:sy n="37" d="100"/>
        </p:scale>
        <p:origin x="78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5CDF-32F1-4D0E-82BD-E96578BEE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2817A5-AAF5-4856-A277-F01674A22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785C1-BA7C-42A1-8960-39F4F61C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0A153-D7C8-45E3-AEE1-F6D93B1E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07986-F3E2-49A7-88C6-21240915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2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D3D6D-DDD3-4654-B1F4-CC88F984F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0ACDA5-D8A0-4E0B-ABE2-BBC1C281A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4AD54-516D-4558-8F20-6AA6E11D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FFCC3-9B7C-4972-921C-60567AF1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C8555-032F-4F1D-B0C0-1EB30EB0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6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26F87-897C-4C1E-9F8D-DC0DDD955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63F7E-6F88-4EE7-9F5C-9D9C482F5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2A557-B45B-4466-A1CA-28D8F81E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15B49-9077-46FD-8064-03C272854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D601C-F431-4536-B6DC-D8E74A78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2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3CF4-75B9-4738-9541-B6451F039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53A1F-20C7-466E-9DE4-78B686360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74693-ABB7-4209-A832-B90A47B2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68F43-763B-445D-847C-AEC9191C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EC413-9B1F-46AC-AF05-86686212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8BC72-9956-4F23-B770-665F8C988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EA34E-F47A-486F-8C2B-19979AD6F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934D0-9671-4F8D-9395-4CC033BC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0D54B-D833-404C-AE71-3D71C04D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8F1A2-759E-455F-A198-6BFC7DB14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4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250EB-0286-432D-83F5-7F74A1ED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AE478-F5B4-462B-93A4-914F4C327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3496D-81AB-4B13-B368-EDAFEECA5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D6E34-1126-4569-808D-6D901536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74393-02CD-4014-88FC-782E89D1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63C70-0C8B-44AE-9884-65C7CC50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0216-28FA-4696-8587-9E239045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42812-A6AE-493D-B7E0-5138BB019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42C99-0352-40D4-9EEF-B263C9EA5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EC810-737A-4CF7-9854-6D864B8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20E48-3CCE-4B9F-A67A-2C7D3B9DB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809296-5B2B-4BA7-B951-08DD86A8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916D3-D44E-4911-8023-DEA83A8C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FDBB5-E8CE-454E-88C6-0DF1437A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97995-32CB-4117-B81B-4E44A0C3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4D500-DED3-4F8D-9125-DEBA7823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CC11E-3704-4186-9E96-E2A0DD263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D1539-220E-4D99-9769-016EA998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3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2DE82-8E00-406F-A89D-F86E02FA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19171-D31E-4FF0-B980-43F1E587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9CBAA-1FBD-4B81-82FB-B05DC02C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4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44777-2779-4B2A-8BB3-B70925F6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24A3B-FE96-4D45-B980-46E63EF50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68D7ED-9A88-4538-82A9-7D58E33D3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EB3F8-6E55-4DAB-A54D-6281D993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81EEB-2585-4E28-AB88-554095B5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AA01E-C976-4E60-8078-EA3702C1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7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62D9-04FB-4482-8944-B52BBA41E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E3D034-7FE5-4141-B01B-1E68864E1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4A214-7506-4F62-99D8-635BBA5D9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5524F-DEFE-45ED-B06D-C4591CAB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FEA181-35C7-427B-93B7-0E3712AC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DC66C-91B9-4854-BDA1-5B1CBE56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0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EF622F-4DDC-45C4-BD8C-0DE76B02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09B97-B247-4139-8228-5387B3FD8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939C8-D613-4F61-AA2B-AED7918B8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B8472-51F0-433C-9AB4-C366140333E1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9230-40FA-429A-95CB-56128A69C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55C30-0BF2-4E0E-964A-BFC4D46A2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28768-7D6B-4114-8B74-EBA5B0952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1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grazing&#10;&#10;Description automatically generated with low confidence">
            <a:extLst>
              <a:ext uri="{FF2B5EF4-FFF2-40B4-BE49-F238E27FC236}">
                <a16:creationId xmlns:a16="http://schemas.microsoft.com/office/drawing/2014/main" id="{2D078F3C-5188-3A97-36EA-18985CE96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24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grazing&#10;&#10;Description automatically generated with low confidence">
            <a:extLst>
              <a:ext uri="{FF2B5EF4-FFF2-40B4-BE49-F238E27FC236}">
                <a16:creationId xmlns:a16="http://schemas.microsoft.com/office/drawing/2014/main" id="{79F50170-061A-B8C3-056E-464D9D990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6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grazing&#10;&#10;Description automatically generated with low confidence">
            <a:extLst>
              <a:ext uri="{FF2B5EF4-FFF2-40B4-BE49-F238E27FC236}">
                <a16:creationId xmlns:a16="http://schemas.microsoft.com/office/drawing/2014/main" id="{773F33CC-0BE8-8790-5E57-7E1634ECA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4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grazing&#10;&#10;Description automatically generated with low confidence">
            <a:extLst>
              <a:ext uri="{FF2B5EF4-FFF2-40B4-BE49-F238E27FC236}">
                <a16:creationId xmlns:a16="http://schemas.microsoft.com/office/drawing/2014/main" id="{33F2244C-BBE8-9CE3-3D1B-4471DB357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4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grazing&#10;&#10;Description automatically generated with low confidence">
            <a:extLst>
              <a:ext uri="{FF2B5EF4-FFF2-40B4-BE49-F238E27FC236}">
                <a16:creationId xmlns:a16="http://schemas.microsoft.com/office/drawing/2014/main" id="{E4B7B1D1-9550-CD0B-DF2E-726CD77D9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3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03D97D-8101-FF5F-EB81-FF007D186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69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6</cp:revision>
  <dcterms:created xsi:type="dcterms:W3CDTF">2022-05-27T15:35:38Z</dcterms:created>
  <dcterms:modified xsi:type="dcterms:W3CDTF">2022-05-29T14:19:11Z</dcterms:modified>
</cp:coreProperties>
</file>