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F12D45-1088-4FD3-8354-C12C4B7A1637}" v="3" dt="2022-04-25T19:10:26.391"/>
    <p1510:client id="{F1D68732-6CF3-4C4F-893B-F8ABC2A19251}" v="38" dt="2022-04-25T19:41:36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4660"/>
  </p:normalViewPr>
  <p:slideViewPr>
    <p:cSldViewPr snapToGrid="0">
      <p:cViewPr varScale="1">
        <p:scale>
          <a:sx n="38" d="100"/>
          <a:sy n="38" d="100"/>
        </p:scale>
        <p:origin x="8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 Wildman" userId="2d016e00d1e73f62" providerId="LiveId" clId="{A9F12D45-1088-4FD3-8354-C12C4B7A1637}"/>
    <pc:docChg chg="custSel modSld">
      <pc:chgData name="Lee Wildman" userId="2d016e00d1e73f62" providerId="LiveId" clId="{A9F12D45-1088-4FD3-8354-C12C4B7A1637}" dt="2022-04-25T19:10:26.391" v="11"/>
      <pc:docMkLst>
        <pc:docMk/>
      </pc:docMkLst>
      <pc:sldChg chg="modSp mod">
        <pc:chgData name="Lee Wildman" userId="2d016e00d1e73f62" providerId="LiveId" clId="{A9F12D45-1088-4FD3-8354-C12C4B7A1637}" dt="2022-04-25T19:10:26.391" v="11"/>
        <pc:sldMkLst>
          <pc:docMk/>
          <pc:sldMk cId="739538776" sldId="256"/>
        </pc:sldMkLst>
        <pc:spChg chg="mod">
          <ac:chgData name="Lee Wildman" userId="2d016e00d1e73f62" providerId="LiveId" clId="{A9F12D45-1088-4FD3-8354-C12C4B7A1637}" dt="2022-04-25T19:08:41.936" v="10" actId="27636"/>
          <ac:spMkLst>
            <pc:docMk/>
            <pc:sldMk cId="739538776" sldId="256"/>
            <ac:spMk id="2" creationId="{249AB93D-835F-4CDE-97B5-B5EC1D6C4341}"/>
          </ac:spMkLst>
        </pc:spChg>
        <pc:spChg chg="mod">
          <ac:chgData name="Lee Wildman" userId="2d016e00d1e73f62" providerId="LiveId" clId="{A9F12D45-1088-4FD3-8354-C12C4B7A1637}" dt="2022-04-25T19:10:26.391" v="11"/>
          <ac:spMkLst>
            <pc:docMk/>
            <pc:sldMk cId="739538776" sldId="256"/>
            <ac:spMk id="3" creationId="{FCECA5FE-E44E-4D36-9BCD-2470DB43F527}"/>
          </ac:spMkLst>
        </pc:spChg>
      </pc:sldChg>
    </pc:docChg>
  </pc:docChgLst>
  <pc:docChgLst>
    <pc:chgData name="Lee Wildman" userId="2d016e00d1e73f62" providerId="LiveId" clId="{F1D68732-6CF3-4C4F-893B-F8ABC2A19251}"/>
    <pc:docChg chg="custSel addSld delSld modSld modMainMaster">
      <pc:chgData name="Lee Wildman" userId="2d016e00d1e73f62" providerId="LiveId" clId="{F1D68732-6CF3-4C4F-893B-F8ABC2A19251}" dt="2022-04-25T19:41:36.526" v="1307" actId="20577"/>
      <pc:docMkLst>
        <pc:docMk/>
      </pc:docMkLst>
      <pc:sldChg chg="modTransition">
        <pc:chgData name="Lee Wildman" userId="2d016e00d1e73f62" providerId="LiveId" clId="{F1D68732-6CF3-4C4F-893B-F8ABC2A19251}" dt="2022-04-25T19:34:46.281" v="1216"/>
        <pc:sldMkLst>
          <pc:docMk/>
          <pc:sldMk cId="739538776" sldId="256"/>
        </pc:sldMkLst>
      </pc:sldChg>
      <pc:sldChg chg="modSp new mod modTransition">
        <pc:chgData name="Lee Wildman" userId="2d016e00d1e73f62" providerId="LiveId" clId="{F1D68732-6CF3-4C4F-893B-F8ABC2A19251}" dt="2022-04-25T19:34:46.281" v="1216"/>
        <pc:sldMkLst>
          <pc:docMk/>
          <pc:sldMk cId="3090292064" sldId="257"/>
        </pc:sldMkLst>
        <pc:spChg chg="mod">
          <ac:chgData name="Lee Wildman" userId="2d016e00d1e73f62" providerId="LiveId" clId="{F1D68732-6CF3-4C4F-893B-F8ABC2A19251}" dt="2022-04-25T19:14:46.529" v="58" actId="403"/>
          <ac:spMkLst>
            <pc:docMk/>
            <pc:sldMk cId="3090292064" sldId="257"/>
            <ac:spMk id="2" creationId="{BE0DC29C-7895-4CE4-B89D-48C0C3801658}"/>
          </ac:spMkLst>
        </pc:spChg>
        <pc:spChg chg="mod">
          <ac:chgData name="Lee Wildman" userId="2d016e00d1e73f62" providerId="LiveId" clId="{F1D68732-6CF3-4C4F-893B-F8ABC2A19251}" dt="2022-04-25T19:16:19.994" v="121"/>
          <ac:spMkLst>
            <pc:docMk/>
            <pc:sldMk cId="3090292064" sldId="257"/>
            <ac:spMk id="3" creationId="{9E43697F-0240-46E9-A422-A3EE3B36FA4D}"/>
          </ac:spMkLst>
        </pc:spChg>
      </pc:sldChg>
      <pc:sldChg chg="modSp add mod modTransition">
        <pc:chgData name="Lee Wildman" userId="2d016e00d1e73f62" providerId="LiveId" clId="{F1D68732-6CF3-4C4F-893B-F8ABC2A19251}" dt="2022-04-25T19:34:46.281" v="1216"/>
        <pc:sldMkLst>
          <pc:docMk/>
          <pc:sldMk cId="465269703" sldId="258"/>
        </pc:sldMkLst>
        <pc:spChg chg="mod">
          <ac:chgData name="Lee Wildman" userId="2d016e00d1e73f62" providerId="LiveId" clId="{F1D68732-6CF3-4C4F-893B-F8ABC2A19251}" dt="2022-04-25T19:17:43.950" v="155" actId="114"/>
          <ac:spMkLst>
            <pc:docMk/>
            <pc:sldMk cId="465269703" sldId="258"/>
            <ac:spMk id="2" creationId="{BE0DC29C-7895-4CE4-B89D-48C0C3801658}"/>
          </ac:spMkLst>
        </pc:spChg>
        <pc:spChg chg="mod">
          <ac:chgData name="Lee Wildman" userId="2d016e00d1e73f62" providerId="LiveId" clId="{F1D68732-6CF3-4C4F-893B-F8ABC2A19251}" dt="2022-04-25T19:18:44.938" v="206" actId="20577"/>
          <ac:spMkLst>
            <pc:docMk/>
            <pc:sldMk cId="465269703" sldId="258"/>
            <ac:spMk id="3" creationId="{9E43697F-0240-46E9-A422-A3EE3B36FA4D}"/>
          </ac:spMkLst>
        </pc:spChg>
      </pc:sldChg>
      <pc:sldChg chg="new del">
        <pc:chgData name="Lee Wildman" userId="2d016e00d1e73f62" providerId="LiveId" clId="{F1D68732-6CF3-4C4F-893B-F8ABC2A19251}" dt="2022-04-25T19:12:48.950" v="2" actId="47"/>
        <pc:sldMkLst>
          <pc:docMk/>
          <pc:sldMk cId="3172324235" sldId="258"/>
        </pc:sldMkLst>
      </pc:sldChg>
      <pc:sldChg chg="modSp add mod modTransition modAnim">
        <pc:chgData name="Lee Wildman" userId="2d016e00d1e73f62" providerId="LiveId" clId="{F1D68732-6CF3-4C4F-893B-F8ABC2A19251}" dt="2022-04-25T19:41:02.453" v="1301" actId="12"/>
        <pc:sldMkLst>
          <pc:docMk/>
          <pc:sldMk cId="2663928807" sldId="259"/>
        </pc:sldMkLst>
        <pc:spChg chg="mod">
          <ac:chgData name="Lee Wildman" userId="2d016e00d1e73f62" providerId="LiveId" clId="{F1D68732-6CF3-4C4F-893B-F8ABC2A19251}" dt="2022-04-25T19:19:48.341" v="228" actId="20577"/>
          <ac:spMkLst>
            <pc:docMk/>
            <pc:sldMk cId="2663928807" sldId="259"/>
            <ac:spMk id="2" creationId="{BE0DC29C-7895-4CE4-B89D-48C0C3801658}"/>
          </ac:spMkLst>
        </pc:spChg>
        <pc:spChg chg="mod">
          <ac:chgData name="Lee Wildman" userId="2d016e00d1e73f62" providerId="LiveId" clId="{F1D68732-6CF3-4C4F-893B-F8ABC2A19251}" dt="2022-04-25T19:41:02.453" v="1301" actId="12"/>
          <ac:spMkLst>
            <pc:docMk/>
            <pc:sldMk cId="2663928807" sldId="259"/>
            <ac:spMk id="3" creationId="{9E43697F-0240-46E9-A422-A3EE3B36FA4D}"/>
          </ac:spMkLst>
        </pc:spChg>
      </pc:sldChg>
      <pc:sldChg chg="modSp add mod modTransition modAnim">
        <pc:chgData name="Lee Wildman" userId="2d016e00d1e73f62" providerId="LiveId" clId="{F1D68732-6CF3-4C4F-893B-F8ABC2A19251}" dt="2022-04-25T19:40:43.031" v="1300" actId="12"/>
        <pc:sldMkLst>
          <pc:docMk/>
          <pc:sldMk cId="1720339676" sldId="260"/>
        </pc:sldMkLst>
        <pc:spChg chg="mod">
          <ac:chgData name="Lee Wildman" userId="2d016e00d1e73f62" providerId="LiveId" clId="{F1D68732-6CF3-4C4F-893B-F8ABC2A19251}" dt="2022-04-25T19:21:43.642" v="326" actId="20577"/>
          <ac:spMkLst>
            <pc:docMk/>
            <pc:sldMk cId="1720339676" sldId="260"/>
            <ac:spMk id="2" creationId="{BE0DC29C-7895-4CE4-B89D-48C0C3801658}"/>
          </ac:spMkLst>
        </pc:spChg>
        <pc:spChg chg="mod">
          <ac:chgData name="Lee Wildman" userId="2d016e00d1e73f62" providerId="LiveId" clId="{F1D68732-6CF3-4C4F-893B-F8ABC2A19251}" dt="2022-04-25T19:40:43.031" v="1300" actId="12"/>
          <ac:spMkLst>
            <pc:docMk/>
            <pc:sldMk cId="1720339676" sldId="260"/>
            <ac:spMk id="3" creationId="{9E43697F-0240-46E9-A422-A3EE3B36FA4D}"/>
          </ac:spMkLst>
        </pc:spChg>
      </pc:sldChg>
      <pc:sldChg chg="modSp add mod modTransition modAnim">
        <pc:chgData name="Lee Wildman" userId="2d016e00d1e73f62" providerId="LiveId" clId="{F1D68732-6CF3-4C4F-893B-F8ABC2A19251}" dt="2022-04-25T19:40:33.828" v="1299" actId="20577"/>
        <pc:sldMkLst>
          <pc:docMk/>
          <pc:sldMk cId="1485330498" sldId="261"/>
        </pc:sldMkLst>
        <pc:spChg chg="mod">
          <ac:chgData name="Lee Wildman" userId="2d016e00d1e73f62" providerId="LiveId" clId="{F1D68732-6CF3-4C4F-893B-F8ABC2A19251}" dt="2022-04-25T19:25:02.973" v="528" actId="20577"/>
          <ac:spMkLst>
            <pc:docMk/>
            <pc:sldMk cId="1485330498" sldId="261"/>
            <ac:spMk id="2" creationId="{BE0DC29C-7895-4CE4-B89D-48C0C3801658}"/>
          </ac:spMkLst>
        </pc:spChg>
        <pc:spChg chg="mod">
          <ac:chgData name="Lee Wildman" userId="2d016e00d1e73f62" providerId="LiveId" clId="{F1D68732-6CF3-4C4F-893B-F8ABC2A19251}" dt="2022-04-25T19:40:33.828" v="1299" actId="20577"/>
          <ac:spMkLst>
            <pc:docMk/>
            <pc:sldMk cId="1485330498" sldId="261"/>
            <ac:spMk id="3" creationId="{9E43697F-0240-46E9-A422-A3EE3B36FA4D}"/>
          </ac:spMkLst>
        </pc:spChg>
      </pc:sldChg>
      <pc:sldChg chg="modSp add mod modTransition">
        <pc:chgData name="Lee Wildman" userId="2d016e00d1e73f62" providerId="LiveId" clId="{F1D68732-6CF3-4C4F-893B-F8ABC2A19251}" dt="2022-04-25T19:34:46.281" v="1216"/>
        <pc:sldMkLst>
          <pc:docMk/>
          <pc:sldMk cId="3636611032" sldId="262"/>
        </pc:sldMkLst>
        <pc:spChg chg="mod">
          <ac:chgData name="Lee Wildman" userId="2d016e00d1e73f62" providerId="LiveId" clId="{F1D68732-6CF3-4C4F-893B-F8ABC2A19251}" dt="2022-04-25T19:26:18.754" v="591" actId="20577"/>
          <ac:spMkLst>
            <pc:docMk/>
            <pc:sldMk cId="3636611032" sldId="262"/>
            <ac:spMk id="2" creationId="{BE0DC29C-7895-4CE4-B89D-48C0C3801658}"/>
          </ac:spMkLst>
        </pc:spChg>
        <pc:spChg chg="mod">
          <ac:chgData name="Lee Wildman" userId="2d016e00d1e73f62" providerId="LiveId" clId="{F1D68732-6CF3-4C4F-893B-F8ABC2A19251}" dt="2022-04-25T19:27:28.081" v="680" actId="122"/>
          <ac:spMkLst>
            <pc:docMk/>
            <pc:sldMk cId="3636611032" sldId="262"/>
            <ac:spMk id="3" creationId="{9E43697F-0240-46E9-A422-A3EE3B36FA4D}"/>
          </ac:spMkLst>
        </pc:spChg>
      </pc:sldChg>
      <pc:sldChg chg="modSp add mod modTransition">
        <pc:chgData name="Lee Wildman" userId="2d016e00d1e73f62" providerId="LiveId" clId="{F1D68732-6CF3-4C4F-893B-F8ABC2A19251}" dt="2022-04-25T19:34:46.281" v="1216"/>
        <pc:sldMkLst>
          <pc:docMk/>
          <pc:sldMk cId="3368995141" sldId="263"/>
        </pc:sldMkLst>
        <pc:spChg chg="mod">
          <ac:chgData name="Lee Wildman" userId="2d016e00d1e73f62" providerId="LiveId" clId="{F1D68732-6CF3-4C4F-893B-F8ABC2A19251}" dt="2022-04-25T19:28:53.224" v="856" actId="20577"/>
          <ac:spMkLst>
            <pc:docMk/>
            <pc:sldMk cId="3368995141" sldId="263"/>
            <ac:spMk id="2" creationId="{BE0DC29C-7895-4CE4-B89D-48C0C3801658}"/>
          </ac:spMkLst>
        </pc:spChg>
        <pc:spChg chg="mod">
          <ac:chgData name="Lee Wildman" userId="2d016e00d1e73f62" providerId="LiveId" clId="{F1D68732-6CF3-4C4F-893B-F8ABC2A19251}" dt="2022-04-25T19:28:35.859" v="829" actId="27636"/>
          <ac:spMkLst>
            <pc:docMk/>
            <pc:sldMk cId="3368995141" sldId="263"/>
            <ac:spMk id="3" creationId="{9E43697F-0240-46E9-A422-A3EE3B36FA4D}"/>
          </ac:spMkLst>
        </pc:spChg>
      </pc:sldChg>
      <pc:sldChg chg="modSp add mod modTransition modAnim">
        <pc:chgData name="Lee Wildman" userId="2d016e00d1e73f62" providerId="LiveId" clId="{F1D68732-6CF3-4C4F-893B-F8ABC2A19251}" dt="2022-04-25T19:41:36.526" v="1307" actId="20577"/>
        <pc:sldMkLst>
          <pc:docMk/>
          <pc:sldMk cId="2683409323" sldId="264"/>
        </pc:sldMkLst>
        <pc:spChg chg="mod">
          <ac:chgData name="Lee Wildman" userId="2d016e00d1e73f62" providerId="LiveId" clId="{F1D68732-6CF3-4C4F-893B-F8ABC2A19251}" dt="2022-04-25T19:29:54.531" v="886" actId="122"/>
          <ac:spMkLst>
            <pc:docMk/>
            <pc:sldMk cId="2683409323" sldId="264"/>
            <ac:spMk id="2" creationId="{BE0DC29C-7895-4CE4-B89D-48C0C3801658}"/>
          </ac:spMkLst>
        </pc:spChg>
        <pc:spChg chg="mod">
          <ac:chgData name="Lee Wildman" userId="2d016e00d1e73f62" providerId="LiveId" clId="{F1D68732-6CF3-4C4F-893B-F8ABC2A19251}" dt="2022-04-25T19:41:36.526" v="1307" actId="20577"/>
          <ac:spMkLst>
            <pc:docMk/>
            <pc:sldMk cId="2683409323" sldId="264"/>
            <ac:spMk id="3" creationId="{9E43697F-0240-46E9-A422-A3EE3B36FA4D}"/>
          </ac:spMkLst>
        </pc:spChg>
      </pc:sldChg>
      <pc:sldChg chg="modSp add mod modTransition modAnim">
        <pc:chgData name="Lee Wildman" userId="2d016e00d1e73f62" providerId="LiveId" clId="{F1D68732-6CF3-4C4F-893B-F8ABC2A19251}" dt="2022-04-25T19:41:27.316" v="1304" actId="20577"/>
        <pc:sldMkLst>
          <pc:docMk/>
          <pc:sldMk cId="2404939132" sldId="265"/>
        </pc:sldMkLst>
        <pc:spChg chg="mod">
          <ac:chgData name="Lee Wildman" userId="2d016e00d1e73f62" providerId="LiveId" clId="{F1D68732-6CF3-4C4F-893B-F8ABC2A19251}" dt="2022-04-25T19:33:41.744" v="1116" actId="14100"/>
          <ac:spMkLst>
            <pc:docMk/>
            <pc:sldMk cId="2404939132" sldId="265"/>
            <ac:spMk id="2" creationId="{BE0DC29C-7895-4CE4-B89D-48C0C3801658}"/>
          </ac:spMkLst>
        </pc:spChg>
        <pc:spChg chg="mod">
          <ac:chgData name="Lee Wildman" userId="2d016e00d1e73f62" providerId="LiveId" clId="{F1D68732-6CF3-4C4F-893B-F8ABC2A19251}" dt="2022-04-25T19:41:27.316" v="1304" actId="20577"/>
          <ac:spMkLst>
            <pc:docMk/>
            <pc:sldMk cId="2404939132" sldId="265"/>
            <ac:spMk id="3" creationId="{9E43697F-0240-46E9-A422-A3EE3B36FA4D}"/>
          </ac:spMkLst>
        </pc:spChg>
      </pc:sldChg>
      <pc:sldChg chg="addSp delSp modSp add mod delAnim">
        <pc:chgData name="Lee Wildman" userId="2d016e00d1e73f62" providerId="LiveId" clId="{F1D68732-6CF3-4C4F-893B-F8ABC2A19251}" dt="2022-04-25T19:39:41.448" v="1294" actId="1076"/>
        <pc:sldMkLst>
          <pc:docMk/>
          <pc:sldMk cId="1275767577" sldId="266"/>
        </pc:sldMkLst>
        <pc:spChg chg="mod">
          <ac:chgData name="Lee Wildman" userId="2d016e00d1e73f62" providerId="LiveId" clId="{F1D68732-6CF3-4C4F-893B-F8ABC2A19251}" dt="2022-04-25T19:39:41.448" v="1294" actId="1076"/>
          <ac:spMkLst>
            <pc:docMk/>
            <pc:sldMk cId="1275767577" sldId="266"/>
            <ac:spMk id="2" creationId="{BE0DC29C-7895-4CE4-B89D-48C0C3801658}"/>
          </ac:spMkLst>
        </pc:spChg>
        <pc:spChg chg="del">
          <ac:chgData name="Lee Wildman" userId="2d016e00d1e73f62" providerId="LiveId" clId="{F1D68732-6CF3-4C4F-893B-F8ABC2A19251}" dt="2022-04-25T19:38:59.729" v="1287" actId="478"/>
          <ac:spMkLst>
            <pc:docMk/>
            <pc:sldMk cId="1275767577" sldId="266"/>
            <ac:spMk id="3" creationId="{9E43697F-0240-46E9-A422-A3EE3B36FA4D}"/>
          </ac:spMkLst>
        </pc:spChg>
        <pc:spChg chg="add del mod">
          <ac:chgData name="Lee Wildman" userId="2d016e00d1e73f62" providerId="LiveId" clId="{F1D68732-6CF3-4C4F-893B-F8ABC2A19251}" dt="2022-04-25T19:39:03.261" v="1288" actId="478"/>
          <ac:spMkLst>
            <pc:docMk/>
            <pc:sldMk cId="1275767577" sldId="266"/>
            <ac:spMk id="5" creationId="{B0ED4549-5820-4336-BDB0-B6B3602F972B}"/>
          </ac:spMkLst>
        </pc:spChg>
      </pc:sldChg>
      <pc:sldMasterChg chg="modTransition modSldLayout">
        <pc:chgData name="Lee Wildman" userId="2d016e00d1e73f62" providerId="LiveId" clId="{F1D68732-6CF3-4C4F-893B-F8ABC2A19251}" dt="2022-04-25T19:34:46.281" v="1216"/>
        <pc:sldMasterMkLst>
          <pc:docMk/>
          <pc:sldMasterMk cId="739960638" sldId="2147483660"/>
        </pc:sldMasterMkLst>
        <pc:sldLayoutChg chg="modTransition">
          <pc:chgData name="Lee Wildman" userId="2d016e00d1e73f62" providerId="LiveId" clId="{F1D68732-6CF3-4C4F-893B-F8ABC2A19251}" dt="2022-04-25T19:34:46.281" v="1216"/>
          <pc:sldLayoutMkLst>
            <pc:docMk/>
            <pc:sldMasterMk cId="739960638" sldId="2147483660"/>
            <pc:sldLayoutMk cId="2579041942" sldId="2147483661"/>
          </pc:sldLayoutMkLst>
        </pc:sldLayoutChg>
        <pc:sldLayoutChg chg="modTransition">
          <pc:chgData name="Lee Wildman" userId="2d016e00d1e73f62" providerId="LiveId" clId="{F1D68732-6CF3-4C4F-893B-F8ABC2A19251}" dt="2022-04-25T19:34:46.281" v="1216"/>
          <pc:sldLayoutMkLst>
            <pc:docMk/>
            <pc:sldMasterMk cId="739960638" sldId="2147483660"/>
            <pc:sldLayoutMk cId="1478040180" sldId="2147483662"/>
          </pc:sldLayoutMkLst>
        </pc:sldLayoutChg>
        <pc:sldLayoutChg chg="modTransition">
          <pc:chgData name="Lee Wildman" userId="2d016e00d1e73f62" providerId="LiveId" clId="{F1D68732-6CF3-4C4F-893B-F8ABC2A19251}" dt="2022-04-25T19:34:46.281" v="1216"/>
          <pc:sldLayoutMkLst>
            <pc:docMk/>
            <pc:sldMasterMk cId="739960638" sldId="2147483660"/>
            <pc:sldLayoutMk cId="2499940859" sldId="2147483663"/>
          </pc:sldLayoutMkLst>
        </pc:sldLayoutChg>
        <pc:sldLayoutChg chg="modTransition">
          <pc:chgData name="Lee Wildman" userId="2d016e00d1e73f62" providerId="LiveId" clId="{F1D68732-6CF3-4C4F-893B-F8ABC2A19251}" dt="2022-04-25T19:34:46.281" v="1216"/>
          <pc:sldLayoutMkLst>
            <pc:docMk/>
            <pc:sldMasterMk cId="739960638" sldId="2147483660"/>
            <pc:sldLayoutMk cId="1997306954" sldId="2147483664"/>
          </pc:sldLayoutMkLst>
        </pc:sldLayoutChg>
        <pc:sldLayoutChg chg="modTransition">
          <pc:chgData name="Lee Wildman" userId="2d016e00d1e73f62" providerId="LiveId" clId="{F1D68732-6CF3-4C4F-893B-F8ABC2A19251}" dt="2022-04-25T19:34:46.281" v="1216"/>
          <pc:sldLayoutMkLst>
            <pc:docMk/>
            <pc:sldMasterMk cId="739960638" sldId="2147483660"/>
            <pc:sldLayoutMk cId="3751785354" sldId="2147483665"/>
          </pc:sldLayoutMkLst>
        </pc:sldLayoutChg>
        <pc:sldLayoutChg chg="modTransition">
          <pc:chgData name="Lee Wildman" userId="2d016e00d1e73f62" providerId="LiveId" clId="{F1D68732-6CF3-4C4F-893B-F8ABC2A19251}" dt="2022-04-25T19:34:46.281" v="1216"/>
          <pc:sldLayoutMkLst>
            <pc:docMk/>
            <pc:sldMasterMk cId="739960638" sldId="2147483660"/>
            <pc:sldLayoutMk cId="3828699415" sldId="2147483666"/>
          </pc:sldLayoutMkLst>
        </pc:sldLayoutChg>
        <pc:sldLayoutChg chg="modTransition">
          <pc:chgData name="Lee Wildman" userId="2d016e00d1e73f62" providerId="LiveId" clId="{F1D68732-6CF3-4C4F-893B-F8ABC2A19251}" dt="2022-04-25T19:34:46.281" v="1216"/>
          <pc:sldLayoutMkLst>
            <pc:docMk/>
            <pc:sldMasterMk cId="739960638" sldId="2147483660"/>
            <pc:sldLayoutMk cId="3066688300" sldId="2147483667"/>
          </pc:sldLayoutMkLst>
        </pc:sldLayoutChg>
        <pc:sldLayoutChg chg="modTransition">
          <pc:chgData name="Lee Wildman" userId="2d016e00d1e73f62" providerId="LiveId" clId="{F1D68732-6CF3-4C4F-893B-F8ABC2A19251}" dt="2022-04-25T19:34:46.281" v="1216"/>
          <pc:sldLayoutMkLst>
            <pc:docMk/>
            <pc:sldMasterMk cId="739960638" sldId="2147483660"/>
            <pc:sldLayoutMk cId="160140738" sldId="2147483668"/>
          </pc:sldLayoutMkLst>
        </pc:sldLayoutChg>
        <pc:sldLayoutChg chg="modTransition">
          <pc:chgData name="Lee Wildman" userId="2d016e00d1e73f62" providerId="LiveId" clId="{F1D68732-6CF3-4C4F-893B-F8ABC2A19251}" dt="2022-04-25T19:34:46.281" v="1216"/>
          <pc:sldLayoutMkLst>
            <pc:docMk/>
            <pc:sldMasterMk cId="739960638" sldId="2147483660"/>
            <pc:sldLayoutMk cId="1514107287" sldId="2147483669"/>
          </pc:sldLayoutMkLst>
        </pc:sldLayoutChg>
        <pc:sldLayoutChg chg="modTransition">
          <pc:chgData name="Lee Wildman" userId="2d016e00d1e73f62" providerId="LiveId" clId="{F1D68732-6CF3-4C4F-893B-F8ABC2A19251}" dt="2022-04-25T19:34:46.281" v="1216"/>
          <pc:sldLayoutMkLst>
            <pc:docMk/>
            <pc:sldMasterMk cId="739960638" sldId="2147483660"/>
            <pc:sldLayoutMk cId="4197593752" sldId="2147483670"/>
          </pc:sldLayoutMkLst>
        </pc:sldLayoutChg>
        <pc:sldLayoutChg chg="modTransition">
          <pc:chgData name="Lee Wildman" userId="2d016e00d1e73f62" providerId="LiveId" clId="{F1D68732-6CF3-4C4F-893B-F8ABC2A19251}" dt="2022-04-25T19:34:46.281" v="1216"/>
          <pc:sldLayoutMkLst>
            <pc:docMk/>
            <pc:sldMasterMk cId="739960638" sldId="2147483660"/>
            <pc:sldLayoutMk cId="4201938623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41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9375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386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4018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40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695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8535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9941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8830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073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0728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D631646-A0C9-4E49-9FD0-E4E2C6C39A6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51FFD47-BE58-4027-BD09-F247A88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6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AB93D-835F-4CDE-97B5-B5EC1D6C43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God’s Plan For Our Lives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CA5FE-E44E-4D36-9BCD-2470DB43F5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Purpose, Plans, Providence and Prayer</a:t>
            </a:r>
          </a:p>
        </p:txBody>
      </p:sp>
    </p:spTree>
    <p:extLst>
      <p:ext uri="{BB962C8B-B14F-4D97-AF65-F5344CB8AC3E}">
        <p14:creationId xmlns:p14="http://schemas.microsoft.com/office/powerpoint/2010/main" val="73953877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C29C-7895-4CE4-B89D-48C0C380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750" y="2600395"/>
            <a:ext cx="8052319" cy="1915622"/>
          </a:xfrm>
        </p:spPr>
        <p:txBody>
          <a:bodyPr>
            <a:noAutofit/>
          </a:bodyPr>
          <a:lstStyle/>
          <a:p>
            <a:r>
              <a:rPr lang="en-US" sz="4000" dirty="0"/>
              <a:t>What is the picture we have in our mind of Jesus?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6757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C29C-7895-4CE4-B89D-48C0C380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939" y="911553"/>
            <a:ext cx="9423918" cy="140528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Means of fulfilling His purpose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697F-0240-46E9-A422-A3EE3B36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939" y="2937033"/>
            <a:ext cx="9423918" cy="2372085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Read, study and meditate</a:t>
            </a:r>
          </a:p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Assembling for edification</a:t>
            </a:r>
          </a:p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and chastening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4939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C29C-7895-4CE4-B89D-48C0C380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405284"/>
          </a:xfrm>
        </p:spPr>
        <p:txBody>
          <a:bodyPr>
            <a:normAutofit/>
          </a:bodyPr>
          <a:lstStyle/>
          <a:p>
            <a:r>
              <a:rPr lang="en-US" sz="4000" i="1" dirty="0"/>
              <a:t>“For I know the plans ….” </a:t>
            </a:r>
            <a:br>
              <a:rPr lang="en-US" i="1" dirty="0"/>
            </a:br>
            <a:r>
              <a:rPr lang="en-US" dirty="0"/>
              <a:t>Jeremiah 29:11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697F-0240-46E9-A422-A3EE3B36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937033"/>
            <a:ext cx="7729728" cy="1327057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this mean in the context of Jeremiah 29?</a:t>
            </a:r>
          </a:p>
        </p:txBody>
      </p:sp>
    </p:spTree>
    <p:extLst>
      <p:ext uri="{BB962C8B-B14F-4D97-AF65-F5344CB8AC3E}">
        <p14:creationId xmlns:p14="http://schemas.microsoft.com/office/powerpoint/2010/main" val="309029206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C29C-7895-4CE4-B89D-48C0C380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405284"/>
          </a:xfrm>
        </p:spPr>
        <p:txBody>
          <a:bodyPr>
            <a:normAutofit/>
          </a:bodyPr>
          <a:lstStyle/>
          <a:p>
            <a:r>
              <a:rPr lang="en-US" sz="4000" dirty="0"/>
              <a:t>Ecclesiastes 8:16-17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697F-0240-46E9-A422-A3EE3B36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937033"/>
            <a:ext cx="7729728" cy="140528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man’s purpose?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12:13-14</a:t>
            </a:r>
          </a:p>
        </p:txBody>
      </p:sp>
    </p:spTree>
    <p:extLst>
      <p:ext uri="{BB962C8B-B14F-4D97-AF65-F5344CB8AC3E}">
        <p14:creationId xmlns:p14="http://schemas.microsoft.com/office/powerpoint/2010/main" val="46526970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C29C-7895-4CE4-B89D-48C0C380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405284"/>
          </a:xfrm>
        </p:spPr>
        <p:txBody>
          <a:bodyPr>
            <a:normAutofit/>
          </a:bodyPr>
          <a:lstStyle/>
          <a:p>
            <a:r>
              <a:rPr lang="en-US" sz="4000" dirty="0"/>
              <a:t>Why do things Happen?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697F-0240-46E9-A422-A3EE3B36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937033"/>
            <a:ext cx="7729728" cy="230677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ordains or allows them</a:t>
            </a:r>
          </a:p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and chance (9:11)</a:t>
            </a:r>
          </a:p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reap what we sow. (Gal. 6)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3928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C29C-7895-4CE4-B89D-48C0C380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405284"/>
          </a:xfrm>
        </p:spPr>
        <p:txBody>
          <a:bodyPr>
            <a:normAutofit/>
          </a:bodyPr>
          <a:lstStyle/>
          <a:p>
            <a:r>
              <a:rPr lang="en-US" sz="4000" dirty="0"/>
              <a:t>Providence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697F-0240-46E9-A422-A3EE3B36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937033"/>
            <a:ext cx="7729728" cy="230677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(Gen. 50:19-20</a:t>
            </a:r>
          </a:p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Esther (4:14)</a:t>
            </a:r>
          </a:p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Onesimus (Philemon 15-16)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0339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C29C-7895-4CE4-B89D-48C0C380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11553"/>
            <a:ext cx="7729728" cy="1405284"/>
          </a:xfrm>
        </p:spPr>
        <p:txBody>
          <a:bodyPr>
            <a:normAutofit/>
          </a:bodyPr>
          <a:lstStyle/>
          <a:p>
            <a:r>
              <a:rPr lang="en-US" sz="4000" dirty="0"/>
              <a:t>Pray For…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697F-0240-46E9-A422-A3EE3B36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937033"/>
            <a:ext cx="7729728" cy="230677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to teach the lost</a:t>
            </a:r>
          </a:p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health to live for Him</a:t>
            </a:r>
          </a:p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our faith through the trials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5330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C29C-7895-4CE4-B89D-48C0C380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11553"/>
            <a:ext cx="7729728" cy="140528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“All things work together for good” (Rom. 8:28)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697F-0240-46E9-A422-A3EE3B36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937033"/>
            <a:ext cx="7729728" cy="230677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had God predetermined?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big picture of Romans?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God’s purpose?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661103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C29C-7895-4CE4-B89D-48C0C380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11553"/>
            <a:ext cx="7729728" cy="1405284"/>
          </a:xfrm>
        </p:spPr>
        <p:txBody>
          <a:bodyPr>
            <a:normAutofit/>
          </a:bodyPr>
          <a:lstStyle/>
          <a:p>
            <a:r>
              <a:rPr lang="en-US" sz="4000" dirty="0"/>
              <a:t>What is our purpose?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697F-0240-46E9-A422-A3EE3B36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937033"/>
            <a:ext cx="7729728" cy="267999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God has plans for us and they are found in the Bible. We can know what His will for us is in these most important matters!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899514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C29C-7895-4CE4-B89D-48C0C380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11553"/>
            <a:ext cx="7729728" cy="1405284"/>
          </a:xfrm>
        </p:spPr>
        <p:txBody>
          <a:bodyPr>
            <a:normAutofit/>
          </a:bodyPr>
          <a:lstStyle/>
          <a:p>
            <a:r>
              <a:rPr lang="en-US" sz="4000" dirty="0"/>
              <a:t>God’s plan for our lives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697F-0240-46E9-A422-A3EE3B36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939" y="2937033"/>
            <a:ext cx="9423918" cy="2679996"/>
          </a:xfrm>
          <a:solidFill>
            <a:schemeClr val="accent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conformed into the image of Jesus, the icon of our Father. (Rom. 8:29)</a:t>
            </a:r>
          </a:p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his image stamped on our heart</a:t>
            </a:r>
          </a:p>
          <a:p>
            <a:pPr>
              <a:buClr>
                <a:schemeClr val="bg1"/>
              </a:buClr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we looking in the mirror? (2 Cor. 3)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3409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arcel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104</TotalTime>
  <Words>243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Parcel</vt:lpstr>
      <vt:lpstr>God’s Plan For Our Lives</vt:lpstr>
      <vt:lpstr>“For I know the plans ….”  Jeremiah 29:11</vt:lpstr>
      <vt:lpstr>Ecclesiastes 8:16-17</vt:lpstr>
      <vt:lpstr>Why do things Happen?</vt:lpstr>
      <vt:lpstr>Providence</vt:lpstr>
      <vt:lpstr>Pray For…</vt:lpstr>
      <vt:lpstr>“All things work together for good” (Rom. 8:28)</vt:lpstr>
      <vt:lpstr>What is our purpose?</vt:lpstr>
      <vt:lpstr>God’s plan for our lives</vt:lpstr>
      <vt:lpstr>What is the picture we have in our mind of Jesus?</vt:lpstr>
      <vt:lpstr>Means of fulfilling His purpose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Plan For Our Lives</dc:title>
  <dc:creator>Lee Wildman</dc:creator>
  <cp:lastModifiedBy>Danville church of Christ</cp:lastModifiedBy>
  <cp:revision>3</cp:revision>
  <dcterms:created xsi:type="dcterms:W3CDTF">2022-04-25T19:07:38Z</dcterms:created>
  <dcterms:modified xsi:type="dcterms:W3CDTF">2022-04-26T00:05:18Z</dcterms:modified>
</cp:coreProperties>
</file>