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302" r:id="rId3"/>
    <p:sldId id="256" r:id="rId4"/>
    <p:sldId id="257" r:id="rId5"/>
    <p:sldId id="258" r:id="rId6"/>
    <p:sldId id="259" r:id="rId7"/>
    <p:sldId id="260" r:id="rId8"/>
    <p:sldId id="261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1EB83-D9FF-486D-A80D-A15C1EE7B733}" v="15" dt="2022-04-24T10:09:55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7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Wildman" userId="2d016e00d1e73f62" providerId="LiveId" clId="{7531EB83-D9FF-486D-A80D-A15C1EE7B733}"/>
    <pc:docChg chg="undo custSel addSld modSld modMainMaster">
      <pc:chgData name="Lee Wildman" userId="2d016e00d1e73f62" providerId="LiveId" clId="{7531EB83-D9FF-486D-A80D-A15C1EE7B733}" dt="2022-04-24T10:09:55.630" v="1052"/>
      <pc:docMkLst>
        <pc:docMk/>
      </pc:docMkLst>
      <pc:sldChg chg="modSp mod modTransition">
        <pc:chgData name="Lee Wildman" userId="2d016e00d1e73f62" providerId="LiveId" clId="{7531EB83-D9FF-486D-A80D-A15C1EE7B733}" dt="2022-04-24T09:56:20.738" v="774"/>
        <pc:sldMkLst>
          <pc:docMk/>
          <pc:sldMk cId="1003411848" sldId="256"/>
        </pc:sldMkLst>
        <pc:spChg chg="mod">
          <ac:chgData name="Lee Wildman" userId="2d016e00d1e73f62" providerId="LiveId" clId="{7531EB83-D9FF-486D-A80D-A15C1EE7B733}" dt="2022-04-24T09:35:14.601" v="1" actId="403"/>
          <ac:spMkLst>
            <pc:docMk/>
            <pc:sldMk cId="1003411848" sldId="256"/>
            <ac:spMk id="2" creationId="{56203A68-BC4C-45EC-B732-62EEE92C662E}"/>
          </ac:spMkLst>
        </pc:spChg>
        <pc:spChg chg="mod">
          <ac:chgData name="Lee Wildman" userId="2d016e00d1e73f62" providerId="LiveId" clId="{7531EB83-D9FF-486D-A80D-A15C1EE7B733}" dt="2022-04-24T09:35:21.703" v="5" actId="403"/>
          <ac:spMkLst>
            <pc:docMk/>
            <pc:sldMk cId="1003411848" sldId="256"/>
            <ac:spMk id="3" creationId="{5571CB5F-93F7-4101-B4FE-CFAEDBB98B79}"/>
          </ac:spMkLst>
        </pc:spChg>
      </pc:sldChg>
      <pc:sldChg chg="modSp new mod modTransition modAnim">
        <pc:chgData name="Lee Wildman" userId="2d016e00d1e73f62" providerId="LiveId" clId="{7531EB83-D9FF-486D-A80D-A15C1EE7B733}" dt="2022-04-24T10:07:57.193" v="1050"/>
        <pc:sldMkLst>
          <pc:docMk/>
          <pc:sldMk cId="3952272131" sldId="257"/>
        </pc:sldMkLst>
        <pc:spChg chg="mod">
          <ac:chgData name="Lee Wildman" userId="2d016e00d1e73f62" providerId="LiveId" clId="{7531EB83-D9FF-486D-A80D-A15C1EE7B733}" dt="2022-04-24T09:39:04.200" v="24" actId="403"/>
          <ac:spMkLst>
            <pc:docMk/>
            <pc:sldMk cId="3952272131" sldId="257"/>
            <ac:spMk id="2" creationId="{1AF60EEB-2EF7-4674-AFB3-DC0E1291132A}"/>
          </ac:spMkLst>
        </pc:spChg>
        <pc:spChg chg="mod">
          <ac:chgData name="Lee Wildman" userId="2d016e00d1e73f62" providerId="LiveId" clId="{7531EB83-D9FF-486D-A80D-A15C1EE7B733}" dt="2022-04-24T09:41:45.947" v="162" actId="20577"/>
          <ac:spMkLst>
            <pc:docMk/>
            <pc:sldMk cId="3952272131" sldId="257"/>
            <ac:spMk id="3" creationId="{7B87EF7C-F5BE-4B2F-8E58-B7FF018ADA32}"/>
          </ac:spMkLst>
        </pc:spChg>
      </pc:sldChg>
      <pc:sldChg chg="modSp new mod modTransition modAnim">
        <pc:chgData name="Lee Wildman" userId="2d016e00d1e73f62" providerId="LiveId" clId="{7531EB83-D9FF-486D-A80D-A15C1EE7B733}" dt="2022-04-24T10:05:54.365" v="1045"/>
        <pc:sldMkLst>
          <pc:docMk/>
          <pc:sldMk cId="3964482316" sldId="258"/>
        </pc:sldMkLst>
        <pc:spChg chg="mod">
          <ac:chgData name="Lee Wildman" userId="2d016e00d1e73f62" providerId="LiveId" clId="{7531EB83-D9FF-486D-A80D-A15C1EE7B733}" dt="2022-04-24T09:42:12.874" v="176" actId="20577"/>
          <ac:spMkLst>
            <pc:docMk/>
            <pc:sldMk cId="3964482316" sldId="258"/>
            <ac:spMk id="2" creationId="{417AF594-CDFD-4389-AEF2-DB85B10E6D86}"/>
          </ac:spMkLst>
        </pc:spChg>
        <pc:spChg chg="mod">
          <ac:chgData name="Lee Wildman" userId="2d016e00d1e73f62" providerId="LiveId" clId="{7531EB83-D9FF-486D-A80D-A15C1EE7B733}" dt="2022-04-24T09:50:53.243" v="482" actId="20577"/>
          <ac:spMkLst>
            <pc:docMk/>
            <pc:sldMk cId="3964482316" sldId="258"/>
            <ac:spMk id="3" creationId="{609EDB23-92D2-4F3F-BB4E-249592413E6B}"/>
          </ac:spMkLst>
        </pc:spChg>
      </pc:sldChg>
      <pc:sldChg chg="modSp add mod modTransition modAnim">
        <pc:chgData name="Lee Wildman" userId="2d016e00d1e73f62" providerId="LiveId" clId="{7531EB83-D9FF-486D-A80D-A15C1EE7B733}" dt="2022-04-24T10:09:21.127" v="1051"/>
        <pc:sldMkLst>
          <pc:docMk/>
          <pc:sldMk cId="1002078396" sldId="259"/>
        </pc:sldMkLst>
        <pc:spChg chg="mod">
          <ac:chgData name="Lee Wildman" userId="2d016e00d1e73f62" providerId="LiveId" clId="{7531EB83-D9FF-486D-A80D-A15C1EE7B733}" dt="2022-04-24T09:55:28.009" v="772" actId="20577"/>
          <ac:spMkLst>
            <pc:docMk/>
            <pc:sldMk cId="1002078396" sldId="259"/>
            <ac:spMk id="3" creationId="{609EDB23-92D2-4F3F-BB4E-249592413E6B}"/>
          </ac:spMkLst>
        </pc:spChg>
      </pc:sldChg>
      <pc:sldChg chg="modSp add mod modAnim">
        <pc:chgData name="Lee Wildman" userId="2d016e00d1e73f62" providerId="LiveId" clId="{7531EB83-D9FF-486D-A80D-A15C1EE7B733}" dt="2022-04-24T10:09:55.630" v="1052"/>
        <pc:sldMkLst>
          <pc:docMk/>
          <pc:sldMk cId="3200431053" sldId="260"/>
        </pc:sldMkLst>
        <pc:spChg chg="mod">
          <ac:chgData name="Lee Wildman" userId="2d016e00d1e73f62" providerId="LiveId" clId="{7531EB83-D9FF-486D-A80D-A15C1EE7B733}" dt="2022-04-24T09:59:06.586" v="950" actId="20577"/>
          <ac:spMkLst>
            <pc:docMk/>
            <pc:sldMk cId="3200431053" sldId="260"/>
            <ac:spMk id="3" creationId="{609EDB23-92D2-4F3F-BB4E-249592413E6B}"/>
          </ac:spMkLst>
        </pc:spChg>
      </pc:sldChg>
      <pc:sldChg chg="modSp add mod">
        <pc:chgData name="Lee Wildman" userId="2d016e00d1e73f62" providerId="LiveId" clId="{7531EB83-D9FF-486D-A80D-A15C1EE7B733}" dt="2022-04-24T10:04:52.432" v="1041" actId="1076"/>
        <pc:sldMkLst>
          <pc:docMk/>
          <pc:sldMk cId="223713442" sldId="261"/>
        </pc:sldMkLst>
        <pc:spChg chg="mod">
          <ac:chgData name="Lee Wildman" userId="2d016e00d1e73f62" providerId="LiveId" clId="{7531EB83-D9FF-486D-A80D-A15C1EE7B733}" dt="2022-04-24T10:04:52.432" v="1041" actId="1076"/>
          <ac:spMkLst>
            <pc:docMk/>
            <pc:sldMk cId="223713442" sldId="261"/>
            <ac:spMk id="3" creationId="{609EDB23-92D2-4F3F-BB4E-249592413E6B}"/>
          </ac:spMkLst>
        </pc:spChg>
      </pc:sldChg>
      <pc:sldMasterChg chg="modTransition modSldLayout">
        <pc:chgData name="Lee Wildman" userId="2d016e00d1e73f62" providerId="LiveId" clId="{7531EB83-D9FF-486D-A80D-A15C1EE7B733}" dt="2022-04-24T09:56:20.738" v="774"/>
        <pc:sldMasterMkLst>
          <pc:docMk/>
          <pc:sldMasterMk cId="3547348556" sldId="2147483660"/>
        </pc:sldMasterMkLst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3578514357" sldId="2147483661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1695503555" sldId="2147483662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494188515" sldId="2147483663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2840437962" sldId="2147483664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2159614822" sldId="2147483665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4127877794" sldId="2147483666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1815890167" sldId="2147483667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2340950435" sldId="2147483668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2664405163" sldId="2147483669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1686320701" sldId="2147483670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1816331161" sldId="2147483671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3383385690" sldId="2147483672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2579281273" sldId="2147483673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3828162578" sldId="2147483674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2362737757" sldId="2147483675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1768564077" sldId="2147483676"/>
          </pc:sldLayoutMkLst>
        </pc:sldLayoutChg>
        <pc:sldLayoutChg chg="modTransition">
          <pc:chgData name="Lee Wildman" userId="2d016e00d1e73f62" providerId="LiveId" clId="{7531EB83-D9FF-486D-A80D-A15C1EE7B733}" dt="2022-04-24T09:56:20.738" v="774"/>
          <pc:sldLayoutMkLst>
            <pc:docMk/>
            <pc:sldMasterMk cId="3547348556" sldId="2147483660"/>
            <pc:sldLayoutMk cId="217120323" sldId="214748367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1435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2070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6331161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385690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81273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16257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73775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564077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20323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A306-A7DA-4476-AC3C-F39E5CD07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935D7-670E-4D9C-93E6-3D48AB258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F62CD-4735-45B7-AA89-A91134F6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3A4F-EE08-4723-A7DE-82214C730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75F0-D870-41FF-99FE-2BF30CFC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6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FFA4-BAC7-4C24-BDE1-67DD4CB56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3423-9F4C-4E64-BCD1-E348D3FC5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FE772-5E14-45E4-A2B8-032A42AA2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45BF5-2F9C-41BF-8FE7-1957639E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58026-0963-4362-B19E-B6195B752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03555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AE130-009F-4AC8-B873-C323C806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DCA6A-18E0-4EC3-B2B4-D5603B298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636A1-F25F-4111-A348-DE9801FC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E2B6E-EA9C-4D6F-8B21-32B31001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F48ED-B81C-4FA2-A995-9EFED24A1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5064-3725-4E4A-A334-A286E5008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2D6E-1383-4866-965C-415BA1D01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EFA08-3D81-4540-8990-54900699B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2711A-5CF0-4A4C-9CFA-7BC110D3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9B7DD-9632-4287-BCAD-4C81040EA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C6B4D3-F2D7-4AA2-BA46-B3AB8758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5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F3D9-D17D-46F2-850A-CCA2D8217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72647-C63C-44C5-8053-A9BC26CB7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A77065-4919-43EA-BB32-85291BB64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588-A73A-4570-BCE2-5802243313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18C96-CBB7-4057-A1E5-A1DE21531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AC48B-E5E3-4D97-9A64-E119D03C3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C0955-2357-4D91-9B65-5A5B670F8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85F45-5CA3-4627-A4BC-0CACAD43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60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03739-D47C-4365-87CD-9313AB277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1C429-75B5-4209-9FA2-8ADBECBD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19214B-F98A-485E-B2A2-CA033753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E6BDE-85A5-4133-AE6E-41AC7902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30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18E217-FED4-483F-9274-140A7840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29671-49D8-4945-B477-B6678DAF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3EEDB-DB15-41E0-BD41-B3170B6CF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10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7C9F-F3E2-448B-B7BD-C0FC3AD1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4C220-BB26-46E8-87A6-49D75FAED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32E67F-3683-4C54-AC0A-1937BD060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38582-F45A-4C24-B844-27AAB8D13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2DB6C-E2EC-4E69-B449-1E5A9F84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22E34-6C37-4EDC-80D1-E9D614E0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644E-34B2-44BA-B9A8-45C1A9C4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0D908-38C7-48F9-ACE8-5310EB9D8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2292C-D527-44AF-AAB7-7044851B1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14932-53C5-48C0-B499-FB0A7857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E4B81-28C1-41D9-A9DC-275A7802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A254D-0701-4C9C-8269-4C33C50A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4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FAF8-0E51-4B61-8E77-D74F9D339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C2D00A-5815-46F9-BC13-866BF4A46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6593B-21D1-493C-AA89-A322DD90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631A5-1647-4E46-80DC-7BB9512F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57E62-CCA2-4A0A-925A-9AF48426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5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E5D1EC-E56A-4816-AE3F-FA9780ECB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2142A-EBC1-419B-A5F8-EA70ACB70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DE879-987C-41BC-96D8-F70849AFD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94E10-164C-4D11-A055-82A5B172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CC29-3C89-4B7F-A425-E2A645F2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18851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37962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614822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87779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9016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5043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0516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B315D7-8529-4C05-B8F5-633495E06DE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213184-CF01-4CB9-809F-5B4279A6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01515E-EE9D-467F-8F57-7FDF68C7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85E88-FBA6-4D10-A411-F75A7C708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C4CF6-9474-41B4-B6FB-4DC77F268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48161-CE60-43AC-8DEA-25CAB34D3B2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03DAD-4486-4F3C-9F11-28B99FEFEC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4A5AA-98E5-488F-97E6-A016761AE5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7413-7731-4727-987A-040AA5255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41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03A68-BC4C-45EC-B732-62EEE92C66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Keeping It Simple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CB5F-93F7-4101-B4FE-CFAEDBB98B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2 Cor. 11:1-4</a:t>
            </a:r>
          </a:p>
        </p:txBody>
      </p:sp>
    </p:spTree>
    <p:extLst>
      <p:ext uri="{BB962C8B-B14F-4D97-AF65-F5344CB8AC3E}">
        <p14:creationId xmlns:p14="http://schemas.microsoft.com/office/powerpoint/2010/main" val="10034118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0EEB-2EF7-4674-AFB3-DC0E1291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Keeping It Simple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EF7C-F5BE-4B2F-8E58-B7FF018AD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Complicated and confusing world</a:t>
            </a:r>
          </a:p>
          <a:p>
            <a:r>
              <a:rPr lang="en-US" sz="3600" dirty="0"/>
              <a:t>Other Jesus’ and different gospels (Gal. 1)</a:t>
            </a:r>
          </a:p>
          <a:p>
            <a:r>
              <a:rPr lang="en-US" sz="3600" dirty="0"/>
              <a:t>Getting back to the fundamentals (Heb. 6)</a:t>
            </a:r>
          </a:p>
        </p:txBody>
      </p:sp>
    </p:spTree>
    <p:extLst>
      <p:ext uri="{BB962C8B-B14F-4D97-AF65-F5344CB8AC3E}">
        <p14:creationId xmlns:p14="http://schemas.microsoft.com/office/powerpoint/2010/main" val="3952272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F594-CDFD-4389-AEF2-DB85B10E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Truths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DB23-92D2-4F3F-BB4E-249592413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is the Christ, the Son of God and our only hope</a:t>
            </a:r>
          </a:p>
          <a:p>
            <a:r>
              <a:rPr lang="en-US" sz="3200" dirty="0"/>
              <a:t>The apostles were guided to all truth. (John 14; 16)</a:t>
            </a:r>
          </a:p>
          <a:p>
            <a:r>
              <a:rPr lang="en-US" sz="3200" dirty="0"/>
              <a:t>We are to eat the Lord’s Supper on Sunday. (Acts 20)</a:t>
            </a:r>
          </a:p>
          <a:p>
            <a:r>
              <a:rPr lang="en-US" sz="3200" dirty="0"/>
              <a:t>We are to sing together. (1 Cor. 14; Col. 3)</a:t>
            </a:r>
          </a:p>
          <a:p>
            <a:r>
              <a:rPr lang="en-US" sz="3200" dirty="0"/>
              <a:t>We teach and pray in our assemblies. (Acts 11; 1 Cor. 14)</a:t>
            </a:r>
          </a:p>
        </p:txBody>
      </p:sp>
    </p:spTree>
    <p:extLst>
      <p:ext uri="{BB962C8B-B14F-4D97-AF65-F5344CB8AC3E}">
        <p14:creationId xmlns:p14="http://schemas.microsoft.com/office/powerpoint/2010/main" val="3964482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F594-CDFD-4389-AEF2-DB85B10E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Truths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DB23-92D2-4F3F-BB4E-24959241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8794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We take up a collection on Sunday. (1 Cor. 16)</a:t>
            </a:r>
          </a:p>
          <a:p>
            <a:r>
              <a:rPr lang="en-US" sz="3200" dirty="0"/>
              <a:t>We are to have elders and deacons. (Acts 14; 1 Tim. 3)</a:t>
            </a:r>
          </a:p>
          <a:p>
            <a:r>
              <a:rPr lang="en-US" sz="3200" dirty="0"/>
              <a:t>We strive to live godly at home. (Eph. 5; 6)</a:t>
            </a:r>
          </a:p>
          <a:p>
            <a:r>
              <a:rPr lang="en-US" sz="3200" dirty="0"/>
              <a:t>Morality, character, attitudes are important (Col. 3; 1 Cor. 13)</a:t>
            </a:r>
          </a:p>
          <a:p>
            <a:r>
              <a:rPr lang="en-US" sz="3200" dirty="0"/>
              <a:t>We are called Christians. (Acts 11)</a:t>
            </a:r>
          </a:p>
        </p:txBody>
      </p:sp>
    </p:spTree>
    <p:extLst>
      <p:ext uri="{BB962C8B-B14F-4D97-AF65-F5344CB8AC3E}">
        <p14:creationId xmlns:p14="http://schemas.microsoft.com/office/powerpoint/2010/main" val="100207839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F594-CDFD-4389-AEF2-DB85B10E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Truths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DB23-92D2-4F3F-BB4E-24959241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87946" cy="3318936"/>
          </a:xfrm>
        </p:spPr>
        <p:txBody>
          <a:bodyPr>
            <a:normAutofit/>
          </a:bodyPr>
          <a:lstStyle/>
          <a:p>
            <a:r>
              <a:rPr lang="en-US" sz="3200" dirty="0"/>
              <a:t>Penitent believers should be immersed for the remission of their sins. (Acts 2:38; 22:16)</a:t>
            </a:r>
          </a:p>
          <a:p>
            <a:r>
              <a:rPr lang="en-US" sz="3200" dirty="0"/>
              <a:t>Believers are saved when they are baptized. (Mark 16:16)</a:t>
            </a:r>
          </a:p>
        </p:txBody>
      </p:sp>
    </p:spTree>
    <p:extLst>
      <p:ext uri="{BB962C8B-B14F-4D97-AF65-F5344CB8AC3E}">
        <p14:creationId xmlns:p14="http://schemas.microsoft.com/office/powerpoint/2010/main" val="320043105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F594-CDFD-4389-AEF2-DB85B10E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Truths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DB23-92D2-4F3F-BB4E-249592413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2027" y="3284720"/>
            <a:ext cx="10087946" cy="15205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The bible is written so that single-minded people can understand it and do it.</a:t>
            </a:r>
          </a:p>
        </p:txBody>
      </p:sp>
    </p:spTree>
    <p:extLst>
      <p:ext uri="{BB962C8B-B14F-4D97-AF65-F5344CB8AC3E}">
        <p14:creationId xmlns:p14="http://schemas.microsoft.com/office/powerpoint/2010/main" val="223713442"/>
      </p:ext>
    </p:extLst>
  </p:cSld>
  <p:clrMapOvr>
    <a:masterClrMapping/>
  </p:clrMapOvr>
  <p:transition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782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234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Organic</vt:lpstr>
      <vt:lpstr>Office Theme</vt:lpstr>
      <vt:lpstr>PowerPoint Presentation</vt:lpstr>
      <vt:lpstr>Keeping It Simple</vt:lpstr>
      <vt:lpstr>Keeping It Simple</vt:lpstr>
      <vt:lpstr>Simple Truths</vt:lpstr>
      <vt:lpstr>Simple Truths</vt:lpstr>
      <vt:lpstr>Simple Truths</vt:lpstr>
      <vt:lpstr>Simple Truths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It Simple</dc:title>
  <dc:creator>Lee Wildman</dc:creator>
  <cp:lastModifiedBy>Danville church of Christ</cp:lastModifiedBy>
  <cp:revision>3</cp:revision>
  <dcterms:created xsi:type="dcterms:W3CDTF">2022-04-24T09:34:05Z</dcterms:created>
  <dcterms:modified xsi:type="dcterms:W3CDTF">2022-04-24T14:07:51Z</dcterms:modified>
</cp:coreProperties>
</file>