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303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304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91" autoAdjust="0"/>
    <p:restoredTop sz="94694"/>
  </p:normalViewPr>
  <p:slideViewPr>
    <p:cSldViewPr snapToGrid="0" snapToObjects="1">
      <p:cViewPr varScale="1">
        <p:scale>
          <a:sx n="40" d="100"/>
          <a:sy n="40" d="100"/>
        </p:scale>
        <p:origin x="78" y="7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CC7CE-2005-0E4D-A37A-AC05CCC006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1C074C-DC3D-0D4A-A4F0-8415F9576F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C46183-884E-4345-B925-5C4944B504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050F4-6E89-F142-8198-8A853FDDA085}" type="datetimeFigureOut">
              <a:rPr lang="en-US" smtClean="0"/>
              <a:t>2/18/2022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213C18-1F09-8347-A0B6-7C1272E27B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93D628-F327-F54E-BA5A-405D9AEBFC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E8693-85FA-AC4E-A499-2A0661B9ED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59999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455BD8-4FDA-424A-8F8A-529434A299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B92D8BE-03B3-FD45-A0A3-9191CD0479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50FC12-BC67-F841-B504-21DCD11847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050F4-6E89-F142-8198-8A853FDDA085}" type="datetimeFigureOut">
              <a:rPr lang="en-US" smtClean="0"/>
              <a:t>2/18/2022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2D96D0-8F1B-9844-BFDA-AE913ED33D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F3212F-F65E-0B40-8BF1-AE98ABC787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E8693-85FA-AC4E-A499-2A0661B9ED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5697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CCCBFB4-3917-0D4D-9A57-45639D8DCDE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E2E30FF-8FE0-E54D-821B-D564BE5D6C9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B43A2E-0924-794F-9977-48E2311A82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050F4-6E89-F142-8198-8A853FDDA085}" type="datetimeFigureOut">
              <a:rPr lang="en-US" smtClean="0"/>
              <a:t>2/18/2022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860382-1B92-2845-BFEC-E60F847A3D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CBD09C-AADB-2842-8E0F-A9A9D86779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E8693-85FA-AC4E-A499-2A0661B9ED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14678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B87E2B-EB25-8D42-B930-E1531BD801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B4895E-2477-E24B-808A-4FE5FC8353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E39CD1-A2F3-5040-B61A-9EE07A0136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050F4-6E89-F142-8198-8A853FDDA085}" type="datetimeFigureOut">
              <a:rPr lang="en-US" smtClean="0"/>
              <a:t>2/18/2022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786F45-1E7E-8D4E-9620-340BBC0D61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F5FB23-E251-7241-BB24-6F957B3070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E8693-85FA-AC4E-A499-2A0661B9ED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60680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6FBFF4-D5DE-8548-B0A9-8A819BE174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4ADA52-B0FA-3B42-BCAA-D3F39C48A1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5DD32B-5E3B-0D47-9DCF-E0086867D3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050F4-6E89-F142-8198-8A853FDDA085}" type="datetimeFigureOut">
              <a:rPr lang="en-US" smtClean="0"/>
              <a:t>2/18/2022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098B99-5A29-714C-BC63-49898E961E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6D2DB-E6A0-DD4D-8C0C-FB8B0C73DD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E8693-85FA-AC4E-A499-2A0661B9ED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29123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3AB511-414E-D542-9810-4391FE9ADA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A3B6E4-CEC2-564D-B9F7-E7DCDA95942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64F5EC2-E7CF-AF43-B2CB-7153C2AA37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521E8A8-8CF0-1749-ADA8-57FB2A35FB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050F4-6E89-F142-8198-8A853FDDA085}" type="datetimeFigureOut">
              <a:rPr lang="en-US" smtClean="0"/>
              <a:t>2/18/2022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2839624-E9CF-234D-94F8-96EED520C4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D0BB1A5-9A53-B741-A517-8E78670DA6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E8693-85FA-AC4E-A499-2A0661B9ED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18256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DC17E7-A922-7C4E-B77F-DA95005AA9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E5CDAE-18B3-1A40-90D1-0B7A6366BD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0518A76-997A-8A47-8BA3-329D671B13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5033AFD-8249-A04E-9EE4-735EA9A6405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3509DEF-C910-9244-8472-12671512F58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0F591BA-6F2A-7740-AA5F-C3DD46D0F4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050F4-6E89-F142-8198-8A853FDDA085}" type="datetimeFigureOut">
              <a:rPr lang="en-US" smtClean="0"/>
              <a:t>2/18/2022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FF8E880-4EBC-DA45-934A-0CFC71F47A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157F69B-AB49-3244-A193-D4B97CC874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E8693-85FA-AC4E-A499-2A0661B9ED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57962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11FEF0-BD7D-D244-9152-0E5A7DC53C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DCEFE05-175C-F846-9A7A-874A080CA3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050F4-6E89-F142-8198-8A853FDDA085}" type="datetimeFigureOut">
              <a:rPr lang="en-US" smtClean="0"/>
              <a:t>2/18/2022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A03CD13-5B61-FE48-A9E3-57420D2B57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39D76C-0F17-6244-A289-238A64D81F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E8693-85FA-AC4E-A499-2A0661B9ED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43825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EA8C207-4A93-A54A-A8CF-9666C13B13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050F4-6E89-F142-8198-8A853FDDA085}" type="datetimeFigureOut">
              <a:rPr lang="en-US" smtClean="0"/>
              <a:t>2/18/2022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573816E-9118-854F-9485-376B6A2F3E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65BA85-F322-D74D-9DFA-200F9DF9B7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E8693-85FA-AC4E-A499-2A0661B9ED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3576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74503E-8D31-1F4C-831E-8F99F871F0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188F36-AF7C-B740-B13C-1BE25B08BA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1BF5A8E-9800-B642-93D1-CF83B9B57F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C9BB8F0-FBD1-2840-BA5D-B888EA6FF8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050F4-6E89-F142-8198-8A853FDDA085}" type="datetimeFigureOut">
              <a:rPr lang="en-US" smtClean="0"/>
              <a:t>2/18/2022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91279A-0E10-CA4D-8FB1-BA6B6EBCEA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8666C0-F20C-AB46-BA12-71EBAF3574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E8693-85FA-AC4E-A499-2A0661B9ED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34379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7CA202-E69B-054C-8999-59CF2E334A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A1071E1-AF18-AA45-9E2C-603A6FE51EE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D9B940-9778-B148-9A60-D583F994C6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EEFF6B-2FCA-6B40-9C1C-DD2AA2A34A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050F4-6E89-F142-8198-8A853FDDA085}" type="datetimeFigureOut">
              <a:rPr lang="en-US" smtClean="0"/>
              <a:t>2/18/2022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04069B3-A097-0440-9E31-44A963E160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DA7734D-E965-144A-8976-EAC4A41E52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E8693-85FA-AC4E-A499-2A0661B9ED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17976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8B3AF79-C430-9C47-9C9F-F568AB3179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E19E5F-377C-A044-A65B-79071D2764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91FBA5-F6C1-DF40-A723-7150C5EC534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8050F4-6E89-F142-8198-8A853FDDA085}" type="datetimeFigureOut">
              <a:rPr lang="en-US" smtClean="0"/>
              <a:t>2/18/2022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BCAF4B-874E-9A47-9398-3CC8319C09A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6A9C28-EAE0-F041-82D1-86717997EC2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3E8693-85FA-AC4E-A499-2A0661B9ED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45719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254332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735896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BBA96B36-1036-014E-8F48-F259337209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97133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6B8F9119-26B5-C74F-9640-656AB97288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6216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hild on a swing&#10;&#10;Description automatically generated with medium confidence">
            <a:extLst>
              <a:ext uri="{FF2B5EF4-FFF2-40B4-BE49-F238E27FC236}">
                <a16:creationId xmlns:a16="http://schemas.microsoft.com/office/drawing/2014/main" id="{9A8D1FDC-F45B-A24A-88BB-07B0248435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5341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hild on a swing&#10;&#10;Description automatically generated with medium confidence">
            <a:extLst>
              <a:ext uri="{FF2B5EF4-FFF2-40B4-BE49-F238E27FC236}">
                <a16:creationId xmlns:a16="http://schemas.microsoft.com/office/drawing/2014/main" id="{16D6F9B6-0EAF-A34F-8C18-71DE98BC0A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230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hild on a swing&#10;&#10;Description automatically generated with medium confidence">
            <a:extLst>
              <a:ext uri="{FF2B5EF4-FFF2-40B4-BE49-F238E27FC236}">
                <a16:creationId xmlns:a16="http://schemas.microsoft.com/office/drawing/2014/main" id="{6E130998-2DB8-AD42-B7A0-08191C1386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3236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hild on a swing&#10;&#10;Description automatically generated with low confidence">
            <a:extLst>
              <a:ext uri="{FF2B5EF4-FFF2-40B4-BE49-F238E27FC236}">
                <a16:creationId xmlns:a16="http://schemas.microsoft.com/office/drawing/2014/main" id="{AF6AD803-1C45-F54D-BE98-CBFF8707F4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3202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hild holding a sign&#10;&#10;Description automatically generated with low confidence">
            <a:extLst>
              <a:ext uri="{FF2B5EF4-FFF2-40B4-BE49-F238E27FC236}">
                <a16:creationId xmlns:a16="http://schemas.microsoft.com/office/drawing/2014/main" id="{D54D8342-B8A9-D34C-9C2C-A367532053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06072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12E2CD53-A0E0-144B-B671-A770909CF2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72883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2570</TotalTime>
  <Words>0</Words>
  <Application>Microsoft Office PowerPoint</Application>
  <PresentationFormat>Widescreen</PresentationFormat>
  <Paragraphs>0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russelld2310@gmail.com</dc:creator>
  <cp:lastModifiedBy>Danville church of Christ</cp:lastModifiedBy>
  <cp:revision>4</cp:revision>
  <dcterms:created xsi:type="dcterms:W3CDTF">2022-02-18T20:19:09Z</dcterms:created>
  <dcterms:modified xsi:type="dcterms:W3CDTF">2022-02-20T15:17:36Z</dcterms:modified>
</cp:coreProperties>
</file>