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3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39" d="100"/>
          <a:sy n="39" d="100"/>
        </p:scale>
        <p:origin x="6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0922-4751-A341-B3DA-B8684D8AD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5CB07-3B13-A54F-83A0-B022B2E5E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4E3C-8353-2543-A907-DD0021D6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832A-ECBB-CA40-AAA6-D374ECFD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AEF63-4F01-3441-829F-5D3246D8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FCB9-F2DF-E642-A745-A0D72C79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9881A-9209-B047-845F-86F5CC764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ED5B4-1DAB-F34B-82A0-06A85B70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D17A7-A746-C945-9AF5-4A374812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72D99-06D7-4F46-956B-EA09C2BF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5F048-D789-D848-A612-7CB34F6A2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AADF9-C534-4A4E-86F6-6BC0F9DA4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92FD-4AF1-C84A-82A6-1FC832E7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4310E-D90A-3440-907D-4B71023C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A9FE5-9380-9B42-9942-10C36A4F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2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8B41-1F77-1941-901F-E8BB4970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073CB-36F0-D345-8FD1-054ECF0A2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0D285-D67F-7E48-8FE1-80230F27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0582B-3FC0-6E43-9EF8-173B6C37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BBB58-5094-6941-ABA6-82DBA7BA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1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B613-3053-6945-B4CF-E0C2649C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686CC-3DE5-A94C-B3F9-A3D5E4936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F682-FC1B-5E44-B2FB-25F1E7A2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B6C4A-1AA5-344F-B710-4EC8F718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61F03-3BA9-B34F-AE0A-D2B75897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B44F-E336-5145-B521-EC9008F4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1EF8-14ED-B641-832F-5122CF66C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5A03E-1EB3-E34F-A3C4-08848543A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8640D-3003-044E-8782-30EA3B78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8BC21-CF81-1745-9FED-A18F9EEA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8EB82-E8BE-C343-A61F-1B95DFD0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4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7439-8716-4648-8B67-4B22E6F5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3822C-1670-2944-9D0D-1CA2A7C99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F36C2-084D-0149-BC47-E3EB5797E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B1D8C-9237-AF4F-9826-7DA2BC7B5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6FD29-D1CE-5546-AD56-CC22F31FA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DED8E-CEDA-C54C-BC1E-03C25CC0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12B72-AE89-AD47-AF41-1AA5750F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86D45D-1194-A749-B8CD-C3E38F86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19F0-B982-B34F-A298-136B4990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0453A-759D-9341-B18C-BE385FD8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CB11C-857B-C44B-8E4D-FB01B923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9A041-C03C-234A-9E95-49DBF95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D9C4D7-9D41-C44A-94A0-9A6FFB6A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D3EAD-D72C-E347-8B88-EFAEB91D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65FE7-C89B-C643-A5A2-FB47F529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7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8818-A104-3D44-A079-D612A314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4213-8207-D349-8F0D-C91EDAA00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E2FD2-3F47-1B49-981F-F9C916F02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0676F-9F12-CA49-8FD3-2DC4F0D6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3839E-550D-B749-9C2C-B862E199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9DB99-18A7-3D42-8A6F-0B746DD4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4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7455-BF57-484B-89A3-1741CD13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65DF0-02D5-2C43-88CF-5DB3E2505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25865-E40F-B94F-9CC5-E1D7C9B25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2DB9B-5FE0-BC4D-9670-5DD273E3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4EA65-3FED-F14F-8343-79AA0405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32F0D-D238-8A4B-81A7-E3735878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0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E336F-8FCC-A148-8B3D-4352486F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513E6-F67D-8442-A478-4BE9019AE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0F95F-52F0-EA44-9E82-A84BC02A6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377F-A944-8A44-97EC-B393A9A2CF4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47E76-A282-5940-B034-FB029300A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98F7D-F4CD-B244-A128-931A47898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B3EF-921B-1C4E-8450-CE0044728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58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3C13A91-1C56-B840-87B3-FC3F9A9B1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A3E6898-FA21-A54C-84C0-FB3F758B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8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12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57543B-DC27-044B-95EF-ACE89E9F7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1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DCCA127F-1857-5E4C-833A-7F13A3CC0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7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FA8D2F-E210-4A4D-8D2E-E705893CB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4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347C2A-AB64-004B-9611-38FADE913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06EF998-06E4-3948-8D3A-D3651F58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4E489E4-59BC-494E-AD49-3D529782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3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CDBCC7C-EB4E-A64C-A682-13CBB8704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9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EF8B0AC-1EE8-A44F-9644-9E9AC7EFC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6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4</cp:revision>
  <dcterms:created xsi:type="dcterms:W3CDTF">2021-12-19T03:55:25Z</dcterms:created>
  <dcterms:modified xsi:type="dcterms:W3CDTF">2021-12-19T15:10:46Z</dcterms:modified>
</cp:coreProperties>
</file>