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sldIdLst>
    <p:sldId id="33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1" r:id="rId11"/>
    <p:sldId id="264" r:id="rId12"/>
    <p:sldId id="265" r:id="rId13"/>
    <p:sldId id="266" r:id="rId14"/>
    <p:sldId id="267" r:id="rId15"/>
    <p:sldId id="268" r:id="rId16"/>
    <p:sldId id="269" r:id="rId17"/>
    <p:sldId id="30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94"/>
  </p:normalViewPr>
  <p:slideViewPr>
    <p:cSldViewPr snapToGrid="0" snapToObjects="1">
      <p:cViewPr varScale="1">
        <p:scale>
          <a:sx n="76" d="100"/>
          <a:sy n="76" d="100"/>
        </p:scale>
        <p:origin x="12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4CF74-9780-AD4B-A2A2-8D65B5D35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EEBE8D-4FB9-BB42-AFF1-6EA738EA5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C5712-086F-BD45-97BC-91513E97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D830A-A829-164A-AD4C-4AB974CD8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FBB71-8BE6-6F43-8AAB-BD4864C3C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0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CBE96-EBE8-894E-864F-0F2ED0DAA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FBF77D-5A2C-CA43-925B-3E266AA68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1914D-B219-EC4F-92A0-6027BAA37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A4BE2-EBB3-FC49-BF43-42D2200A0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F76AE-1023-8A47-AE00-3E2FADA3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2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BA2AE9-AE75-1C41-8CD9-677834079F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65BF5C-D9EB-0240-9E00-C4EE5F682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34B98-BF6F-FC4B-A811-703EBBA93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D30CB-6803-AE46-807C-41A4864B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55B3D-9571-C54D-A2CF-14F0E3558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6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8F6D1-56C5-3A48-B47A-B76135F34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7CC0C-A5F4-F247-B722-A1E4B74B8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627A6-391A-AC4B-BC5E-2AF972DD6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0D805-12A4-934A-BB0D-2FCEE016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99175-231C-6043-80CE-EC6363969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1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60EA9-8FA8-3849-B981-7A7D4510B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BC332-7F56-A34F-804F-6958002A8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D1112-BF8C-9047-A58C-A8C260493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E0841-A6A9-0047-B236-60F1597B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81F62-A28F-8E44-B335-2D85BF6BB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6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E89CA-286A-2F4C-B5A2-A58DC6450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46116-0BE5-614C-B69A-2C976F9E0D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33DD2C-E1D4-0644-A2BB-E38350A02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E25A84-824F-7446-8D69-B076AC6B8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357F7-6952-C24A-BB66-6DACE6EC7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4EE77-0348-4147-853A-57E90BA88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6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3884A-0BB4-3842-807E-0B1EC33F6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8505CC-ECE3-4947-B94D-4F6057B01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818D32-8338-9948-A9B1-3788BEC9E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A127A1-FAA6-4E49-8096-E0EB5FC65A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34ED99-D500-7148-AD9D-9F8AB68AF0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02E4A7-2D98-1C42-B59A-90D0D1E67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B61961-31ED-5845-B1F9-A86967ADE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1E102D-5D82-B54D-B77A-A849FEF2E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7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D2195-2362-4349-B3B0-74FBDFACB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467097-CD47-1E45-B7D3-3AA320F20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EBD85-F665-5A41-BCA2-1F27C2FAA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F6208F-0147-1F45-9C42-A1AC404FE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5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077A6-C8E7-AE44-9BA6-76E14AE0A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106FE1-4F89-8544-B40F-BE4EF629A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544431-9C82-C547-9D83-87C233F8C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2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7B0A1-1117-6147-AFB1-F4C4B3058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35B0C-6CD1-474F-B742-F3DA1AD48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9E292-379A-B641-916C-D8E6B7BB6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E239CC-FBB6-C845-8F74-F01003184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D47F8-B710-2340-8F30-D92427092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B3D611-A6FF-A34D-B3A5-5B1CB20D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7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C8C79-8854-8B46-9D8E-A1CEADB82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E65831-EA0E-D148-AE79-2067248C0F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C49320-C525-4447-801D-171210A16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4B4982-39C3-E843-9502-AC403AC6F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8C357C-0754-BA4C-8F4D-C4263FC34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E7967-516E-804C-A78C-A963D0356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8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95E5CC-5214-0C4C-83E0-31D886715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112CA-EDA3-9F4B-A23D-B0A2FE430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D44B6-F22C-3B4D-8465-40FBC9373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8E0BE-E62D-154E-8731-12ED0AE5FE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F6F77-99FA-BF46-A14D-1602DBA77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98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3539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65F0D-68CD-A74F-A9E6-A1C93D59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302" y="828675"/>
            <a:ext cx="3686835" cy="4020595"/>
          </a:xfrm>
        </p:spPr>
        <p:txBody>
          <a:bodyPr>
            <a:normAutofit/>
          </a:bodyPr>
          <a:lstStyle/>
          <a:p>
            <a:r>
              <a:rPr lang="en-US" sz="6000" dirty="0"/>
              <a:t>DO YOU WANT TO GET WELL?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3A2DC-C6F0-6F43-B35D-216834624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4" y="634626"/>
            <a:ext cx="7370656" cy="5402482"/>
          </a:xfrm>
        </p:spPr>
        <p:txBody>
          <a:bodyPr anchor="t">
            <a:normAutofit/>
          </a:bodyPr>
          <a:lstStyle/>
          <a:p>
            <a:r>
              <a:rPr lang="en-US" sz="4000" dirty="0"/>
              <a:t>Being made well is possible</a:t>
            </a:r>
          </a:p>
          <a:p>
            <a:r>
              <a:rPr lang="en-US" sz="4000" dirty="0"/>
              <a:t>Being made well must be a priority</a:t>
            </a:r>
          </a:p>
        </p:txBody>
      </p:sp>
    </p:spTree>
    <p:extLst>
      <p:ext uri="{BB962C8B-B14F-4D97-AF65-F5344CB8AC3E}">
        <p14:creationId xmlns:p14="http://schemas.microsoft.com/office/powerpoint/2010/main" val="2617930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65F0D-68CD-A74F-A9E6-A1C93D59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302" y="828675"/>
            <a:ext cx="3686835" cy="4020595"/>
          </a:xfrm>
        </p:spPr>
        <p:txBody>
          <a:bodyPr>
            <a:normAutofit/>
          </a:bodyPr>
          <a:lstStyle/>
          <a:p>
            <a:r>
              <a:rPr lang="en-US" sz="6000" dirty="0"/>
              <a:t>DO YOU WANT TO GET WELL?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3A2DC-C6F0-6F43-B35D-216834624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4" y="634626"/>
            <a:ext cx="7370656" cy="5402482"/>
          </a:xfrm>
        </p:spPr>
        <p:txBody>
          <a:bodyPr anchor="t">
            <a:normAutofit/>
          </a:bodyPr>
          <a:lstStyle/>
          <a:p>
            <a:r>
              <a:rPr lang="en-US" sz="4000" dirty="0"/>
              <a:t>Being made well is possible</a:t>
            </a:r>
          </a:p>
          <a:p>
            <a:r>
              <a:rPr lang="en-US" sz="4000" dirty="0"/>
              <a:t>Being made well must be a priority</a:t>
            </a:r>
          </a:p>
          <a:p>
            <a:pPr lvl="1"/>
            <a:r>
              <a:rPr lang="en-US" sz="2600" dirty="0"/>
              <a:t>Jesus heals on the Sabbath </a:t>
            </a:r>
          </a:p>
        </p:txBody>
      </p:sp>
    </p:spTree>
    <p:extLst>
      <p:ext uri="{BB962C8B-B14F-4D97-AF65-F5344CB8AC3E}">
        <p14:creationId xmlns:p14="http://schemas.microsoft.com/office/powerpoint/2010/main" val="223433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65F0D-68CD-A74F-A9E6-A1C93D59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302" y="828675"/>
            <a:ext cx="3686835" cy="4020595"/>
          </a:xfrm>
        </p:spPr>
        <p:txBody>
          <a:bodyPr>
            <a:normAutofit/>
          </a:bodyPr>
          <a:lstStyle/>
          <a:p>
            <a:r>
              <a:rPr lang="en-US" sz="6000" dirty="0"/>
              <a:t>DO YOU WANT TO GET WELL?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3A2DC-C6F0-6F43-B35D-216834624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4" y="634626"/>
            <a:ext cx="7370656" cy="5402482"/>
          </a:xfrm>
        </p:spPr>
        <p:txBody>
          <a:bodyPr anchor="t">
            <a:normAutofit/>
          </a:bodyPr>
          <a:lstStyle/>
          <a:p>
            <a:r>
              <a:rPr lang="en-US" sz="4000" dirty="0"/>
              <a:t>Being made well is possible</a:t>
            </a:r>
          </a:p>
          <a:p>
            <a:r>
              <a:rPr lang="en-US" sz="4000" dirty="0"/>
              <a:t>Being made well must be a priority</a:t>
            </a:r>
          </a:p>
          <a:p>
            <a:pPr lvl="1"/>
            <a:r>
              <a:rPr lang="en-US" sz="2600" dirty="0"/>
              <a:t>Jesus heals on the Sabbath </a:t>
            </a:r>
          </a:p>
          <a:p>
            <a:pPr lvl="1"/>
            <a:r>
              <a:rPr lang="en-US" sz="2600" dirty="0"/>
              <a:t>Healing must be my priority </a:t>
            </a:r>
          </a:p>
        </p:txBody>
      </p:sp>
    </p:spTree>
    <p:extLst>
      <p:ext uri="{BB962C8B-B14F-4D97-AF65-F5344CB8AC3E}">
        <p14:creationId xmlns:p14="http://schemas.microsoft.com/office/powerpoint/2010/main" val="3751084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65F0D-68CD-A74F-A9E6-A1C93D59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302" y="828675"/>
            <a:ext cx="3686835" cy="4020595"/>
          </a:xfrm>
        </p:spPr>
        <p:txBody>
          <a:bodyPr>
            <a:normAutofit/>
          </a:bodyPr>
          <a:lstStyle/>
          <a:p>
            <a:r>
              <a:rPr lang="en-US" sz="6000" dirty="0"/>
              <a:t>DO YOU WANT TO GET WELL?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3A2DC-C6F0-6F43-B35D-216834624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4" y="634626"/>
            <a:ext cx="7370656" cy="5402482"/>
          </a:xfrm>
        </p:spPr>
        <p:txBody>
          <a:bodyPr anchor="t">
            <a:normAutofit/>
          </a:bodyPr>
          <a:lstStyle/>
          <a:p>
            <a:r>
              <a:rPr lang="en-US" sz="4000" dirty="0"/>
              <a:t>Being made well is possible</a:t>
            </a:r>
          </a:p>
          <a:p>
            <a:r>
              <a:rPr lang="en-US" sz="4000" dirty="0"/>
              <a:t>Being made well must be a priority</a:t>
            </a:r>
          </a:p>
          <a:p>
            <a:r>
              <a:rPr lang="en-US" sz="4000" dirty="0"/>
              <a:t>Being made well comes with commitment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2012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65F0D-68CD-A74F-A9E6-A1C93D59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302" y="828675"/>
            <a:ext cx="3686835" cy="4020595"/>
          </a:xfrm>
        </p:spPr>
        <p:txBody>
          <a:bodyPr>
            <a:normAutofit/>
          </a:bodyPr>
          <a:lstStyle/>
          <a:p>
            <a:r>
              <a:rPr lang="en-US" sz="6000" dirty="0"/>
              <a:t>DO YOU WANT TO GET WELL?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3A2DC-C6F0-6F43-B35D-216834624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4" y="634626"/>
            <a:ext cx="7370656" cy="5402482"/>
          </a:xfrm>
        </p:spPr>
        <p:txBody>
          <a:bodyPr anchor="t">
            <a:normAutofit/>
          </a:bodyPr>
          <a:lstStyle/>
          <a:p>
            <a:r>
              <a:rPr lang="en-US" sz="4000" dirty="0"/>
              <a:t>Being made well is possible</a:t>
            </a:r>
          </a:p>
          <a:p>
            <a:r>
              <a:rPr lang="en-US" sz="4000" dirty="0"/>
              <a:t>Being made well must be a priority</a:t>
            </a:r>
          </a:p>
          <a:p>
            <a:r>
              <a:rPr lang="en-US" sz="4000" dirty="0"/>
              <a:t>Being made well comes with commitment</a:t>
            </a:r>
          </a:p>
          <a:p>
            <a:pPr lvl="1"/>
            <a:r>
              <a:rPr lang="en-US" dirty="0"/>
              <a:t>A grave warning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32075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65F0D-68CD-A74F-A9E6-A1C93D59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302" y="828675"/>
            <a:ext cx="3686835" cy="4020595"/>
          </a:xfrm>
        </p:spPr>
        <p:txBody>
          <a:bodyPr>
            <a:normAutofit/>
          </a:bodyPr>
          <a:lstStyle/>
          <a:p>
            <a:r>
              <a:rPr lang="en-US" sz="6000" dirty="0"/>
              <a:t>DO YOU WANT TO GET WELL?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3A2DC-C6F0-6F43-B35D-216834624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4" y="634626"/>
            <a:ext cx="7370656" cy="5402482"/>
          </a:xfrm>
        </p:spPr>
        <p:txBody>
          <a:bodyPr anchor="t">
            <a:normAutofit/>
          </a:bodyPr>
          <a:lstStyle/>
          <a:p>
            <a:r>
              <a:rPr lang="en-US" sz="4000" dirty="0"/>
              <a:t>Being made well is possible</a:t>
            </a:r>
          </a:p>
          <a:p>
            <a:r>
              <a:rPr lang="en-US" sz="4000" dirty="0"/>
              <a:t>Being made well must be a priority</a:t>
            </a:r>
          </a:p>
          <a:p>
            <a:r>
              <a:rPr lang="en-US" sz="4000" dirty="0"/>
              <a:t>Being made well comes with commitment</a:t>
            </a:r>
          </a:p>
          <a:p>
            <a:pPr lvl="1"/>
            <a:r>
              <a:rPr lang="en-US" dirty="0"/>
              <a:t>A grave warning </a:t>
            </a:r>
          </a:p>
          <a:p>
            <a:pPr lvl="1"/>
            <a:r>
              <a:rPr lang="en-US" dirty="0"/>
              <a:t>A great promise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62176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Triangle 4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65F0D-68CD-A74F-A9E6-A1C93D59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9602" y="639848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5000" dirty="0"/>
              <a:t>DO YOU WANT TO GET WELL?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3A2DC-C6F0-6F43-B35D-216834624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860" y="2496541"/>
            <a:ext cx="9161780" cy="2800395"/>
          </a:xfrm>
        </p:spPr>
        <p:txBody>
          <a:bodyPr anchor="t">
            <a:normAutofit/>
          </a:bodyPr>
          <a:lstStyle/>
          <a:p>
            <a:r>
              <a:rPr lang="en-US" sz="4000" dirty="0"/>
              <a:t>Being made well is possible</a:t>
            </a:r>
          </a:p>
          <a:p>
            <a:r>
              <a:rPr lang="en-US" sz="4000" dirty="0"/>
              <a:t>Being made well must be a priority</a:t>
            </a:r>
          </a:p>
          <a:p>
            <a:r>
              <a:rPr lang="en-US" sz="4000" dirty="0"/>
              <a:t>Being made well comes with commitment</a:t>
            </a:r>
          </a:p>
        </p:txBody>
      </p:sp>
    </p:spTree>
    <p:extLst>
      <p:ext uri="{BB962C8B-B14F-4D97-AF65-F5344CB8AC3E}">
        <p14:creationId xmlns:p14="http://schemas.microsoft.com/office/powerpoint/2010/main" val="3739147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57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hurch on Monday: Do You Want To Get Well? — Hope Church">
            <a:extLst>
              <a:ext uri="{FF2B5EF4-FFF2-40B4-BE49-F238E27FC236}">
                <a16:creationId xmlns:a16="http://schemas.microsoft.com/office/drawing/2014/main" id="{E7E49576-AE01-0240-B0E0-DDA33934A7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0" b="731"/>
          <a:stretch/>
        </p:blipFill>
        <p:spPr bwMode="auto">
          <a:xfrm>
            <a:off x="20" y="10"/>
            <a:ext cx="12191980" cy="6331872"/>
          </a:xfrm>
          <a:custGeom>
            <a:avLst/>
            <a:gdLst/>
            <a:ahLst/>
            <a:cxnLst/>
            <a:rect l="l" t="t" r="r" b="b"/>
            <a:pathLst>
              <a:path w="12188952" h="6315978">
                <a:moveTo>
                  <a:pt x="6486084" y="6245969"/>
                </a:moveTo>
                <a:lnTo>
                  <a:pt x="6485084" y="6246049"/>
                </a:lnTo>
                <a:lnTo>
                  <a:pt x="6484857" y="6246597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238584"/>
                </a:lnTo>
                <a:lnTo>
                  <a:pt x="12150377" y="5251521"/>
                </a:lnTo>
                <a:cubicBezTo>
                  <a:pt x="11896790" y="5332759"/>
                  <a:pt x="11641002" y="5407122"/>
                  <a:pt x="11383290" y="5474518"/>
                </a:cubicBezTo>
                <a:cubicBezTo>
                  <a:pt x="10968422" y="5584862"/>
                  <a:pt x="10550113" y="5680933"/>
                  <a:pt x="10129257" y="5765538"/>
                </a:cubicBezTo>
                <a:cubicBezTo>
                  <a:pt x="9796024" y="5832470"/>
                  <a:pt x="9461557" y="5892407"/>
                  <a:pt x="9125853" y="5945322"/>
                </a:cubicBezTo>
                <a:cubicBezTo>
                  <a:pt x="8804164" y="5996289"/>
                  <a:pt x="8481635" y="6042032"/>
                  <a:pt x="8158253" y="6082550"/>
                </a:cubicBezTo>
                <a:cubicBezTo>
                  <a:pt x="7910683" y="6113512"/>
                  <a:pt x="7662604" y="6139760"/>
                  <a:pt x="7414269" y="6164607"/>
                </a:cubicBezTo>
                <a:lnTo>
                  <a:pt x="6648435" y="6232122"/>
                </a:lnTo>
                <a:lnTo>
                  <a:pt x="6632990" y="6234248"/>
                </a:lnTo>
                <a:lnTo>
                  <a:pt x="6486833" y="6245909"/>
                </a:lnTo>
                <a:lnTo>
                  <a:pt x="6496346" y="6247777"/>
                </a:lnTo>
                <a:cubicBezTo>
                  <a:pt x="6508052" y="6248255"/>
                  <a:pt x="6520188" y="6246025"/>
                  <a:pt x="6531910" y="6246025"/>
                </a:cubicBezTo>
                <a:cubicBezTo>
                  <a:pt x="6548092" y="6246025"/>
                  <a:pt x="6564274" y="6243349"/>
                  <a:pt x="6580582" y="6242968"/>
                </a:cubicBezTo>
                <a:cubicBezTo>
                  <a:pt x="6812863" y="6237362"/>
                  <a:pt x="7044888" y="6224874"/>
                  <a:pt x="7276786" y="6209583"/>
                </a:cubicBezTo>
                <a:cubicBezTo>
                  <a:pt x="7626289" y="6186522"/>
                  <a:pt x="7975537" y="6157599"/>
                  <a:pt x="8324021" y="6120393"/>
                </a:cubicBezTo>
                <a:cubicBezTo>
                  <a:pt x="8610708" y="6090322"/>
                  <a:pt x="8896668" y="6054773"/>
                  <a:pt x="9181917" y="6013745"/>
                </a:cubicBezTo>
                <a:cubicBezTo>
                  <a:pt x="9567644" y="5957937"/>
                  <a:pt x="9951549" y="5891515"/>
                  <a:pt x="10333632" y="5814466"/>
                </a:cubicBezTo>
                <a:cubicBezTo>
                  <a:pt x="10795390" y="5720942"/>
                  <a:pt x="11253196" y="5610599"/>
                  <a:pt x="11705652" y="5479871"/>
                </a:cubicBezTo>
                <a:cubicBezTo>
                  <a:pt x="11821473" y="5446749"/>
                  <a:pt x="11936790" y="5411956"/>
                  <a:pt x="12051568" y="5375503"/>
                </a:cubicBezTo>
                <a:lnTo>
                  <a:pt x="12188952" y="5329668"/>
                </a:lnTo>
                <a:lnTo>
                  <a:pt x="12188952" y="5386556"/>
                </a:lnTo>
                <a:lnTo>
                  <a:pt x="12076928" y="5424811"/>
                </a:lnTo>
                <a:cubicBezTo>
                  <a:pt x="11897733" y="5481750"/>
                  <a:pt x="11717375" y="5535106"/>
                  <a:pt x="11536062" y="5585626"/>
                </a:cubicBezTo>
                <a:cubicBezTo>
                  <a:pt x="11240964" y="5667426"/>
                  <a:pt x="10943702" y="5740182"/>
                  <a:pt x="10644147" y="5805801"/>
                </a:cubicBezTo>
                <a:cubicBezTo>
                  <a:pt x="10327134" y="5875371"/>
                  <a:pt x="10008594" y="5936951"/>
                  <a:pt x="9688523" y="5990555"/>
                </a:cubicBezTo>
                <a:cubicBezTo>
                  <a:pt x="9422479" y="6035151"/>
                  <a:pt x="9155707" y="6074815"/>
                  <a:pt x="8888222" y="6109562"/>
                </a:cubicBezTo>
                <a:cubicBezTo>
                  <a:pt x="8685119" y="6135810"/>
                  <a:pt x="8482017" y="6160529"/>
                  <a:pt x="8278280" y="6180915"/>
                </a:cubicBezTo>
                <a:cubicBezTo>
                  <a:pt x="8040138" y="6204234"/>
                  <a:pt x="7801742" y="6226276"/>
                  <a:pt x="7562964" y="6243987"/>
                </a:cubicBezTo>
                <a:cubicBezTo>
                  <a:pt x="7252960" y="6266921"/>
                  <a:pt x="6942828" y="6285270"/>
                  <a:pt x="6632187" y="6296737"/>
                </a:cubicBezTo>
                <a:cubicBezTo>
                  <a:pt x="6479287" y="6302344"/>
                  <a:pt x="6326388" y="6306294"/>
                  <a:pt x="6173488" y="6311007"/>
                </a:cubicBezTo>
                <a:cubicBezTo>
                  <a:pt x="6134854" y="6308868"/>
                  <a:pt x="6096108" y="6310536"/>
                  <a:pt x="6057794" y="6315978"/>
                </a:cubicBezTo>
                <a:lnTo>
                  <a:pt x="5751996" y="6315978"/>
                </a:lnTo>
                <a:lnTo>
                  <a:pt x="5672488" y="6311263"/>
                </a:lnTo>
                <a:cubicBezTo>
                  <a:pt x="5434474" y="6298522"/>
                  <a:pt x="5196460" y="6284379"/>
                  <a:pt x="4958318" y="6274057"/>
                </a:cubicBezTo>
                <a:cubicBezTo>
                  <a:pt x="4650863" y="6261314"/>
                  <a:pt x="4343789" y="6240293"/>
                  <a:pt x="4037608" y="6210349"/>
                </a:cubicBezTo>
                <a:cubicBezTo>
                  <a:pt x="3712313" y="6178622"/>
                  <a:pt x="3387784" y="6143073"/>
                  <a:pt x="3062363" y="6109180"/>
                </a:cubicBezTo>
                <a:cubicBezTo>
                  <a:pt x="2724032" y="6074014"/>
                  <a:pt x="2386379" y="6033329"/>
                  <a:pt x="2049401" y="5987115"/>
                </a:cubicBezTo>
                <a:cubicBezTo>
                  <a:pt x="1671140" y="5935639"/>
                  <a:pt x="1294034" y="5876390"/>
                  <a:pt x="918071" y="5809370"/>
                </a:cubicBezTo>
                <a:cubicBezTo>
                  <a:pt x="656868" y="5762353"/>
                  <a:pt x="396811" y="5710876"/>
                  <a:pt x="138075" y="5653651"/>
                </a:cubicBezTo>
                <a:lnTo>
                  <a:pt x="0" y="5621436"/>
                </a:lnTo>
                <a:lnTo>
                  <a:pt x="0" y="5563063"/>
                </a:lnTo>
                <a:lnTo>
                  <a:pt x="284302" y="5628311"/>
                </a:lnTo>
                <a:cubicBezTo>
                  <a:pt x="672667" y="5711258"/>
                  <a:pt x="1063326" y="5781974"/>
                  <a:pt x="1455514" y="5844025"/>
                </a:cubicBezTo>
                <a:cubicBezTo>
                  <a:pt x="1739014" y="5888750"/>
                  <a:pt x="2022899" y="5929905"/>
                  <a:pt x="2301302" y="5964052"/>
                </a:cubicBezTo>
                <a:cubicBezTo>
                  <a:pt x="2293275" y="5966728"/>
                  <a:pt x="2282320" y="5956407"/>
                  <a:pt x="2268814" y="5953859"/>
                </a:cubicBezTo>
                <a:cubicBezTo>
                  <a:pt x="1773838" y="5859481"/>
                  <a:pt x="1283331" y="5745662"/>
                  <a:pt x="797280" y="5612384"/>
                </a:cubicBezTo>
                <a:cubicBezTo>
                  <a:pt x="564618" y="5548676"/>
                  <a:pt x="333400" y="5480444"/>
                  <a:pt x="103626" y="5407689"/>
                </a:cubicBezTo>
                <a:lnTo>
                  <a:pt x="0" y="537261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972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65F0D-68CD-A74F-A9E6-A1C93D59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 dirty="0"/>
              <a:t>John 5:3-5 (CSB)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3A2DC-C6F0-6F43-B35D-216834624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771775"/>
            <a:ext cx="8644573" cy="2998089"/>
          </a:xfrm>
        </p:spPr>
        <p:txBody>
          <a:bodyPr anchor="t">
            <a:normAutofit/>
          </a:bodyPr>
          <a:lstStyle/>
          <a:p>
            <a:r>
              <a:rPr lang="en-US" b="1" baseline="30000" dirty="0"/>
              <a:t>3 </a:t>
            </a:r>
            <a:r>
              <a:rPr lang="en-US" dirty="0"/>
              <a:t>Within these lay a large number of the disabled—blind, lame, and paralyzed. </a:t>
            </a:r>
            <a:r>
              <a:rPr lang="en-US" b="1" baseline="30000" dirty="0"/>
              <a:t>5 </a:t>
            </a:r>
            <a:r>
              <a:rPr lang="en-US" dirty="0"/>
              <a:t>One man was there who had been disabled for thirty-eight years.</a:t>
            </a:r>
          </a:p>
        </p:txBody>
      </p:sp>
    </p:spTree>
    <p:extLst>
      <p:ext uri="{BB962C8B-B14F-4D97-AF65-F5344CB8AC3E}">
        <p14:creationId xmlns:p14="http://schemas.microsoft.com/office/powerpoint/2010/main" val="2394290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65F0D-68CD-A74F-A9E6-A1C93D59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 dirty="0"/>
              <a:t>John 5:3-5 (NKJV)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3A2DC-C6F0-6F43-B35D-216834624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900" y="2508006"/>
            <a:ext cx="8074815" cy="2800395"/>
          </a:xfrm>
        </p:spPr>
        <p:txBody>
          <a:bodyPr anchor="t">
            <a:noAutofit/>
          </a:bodyPr>
          <a:lstStyle/>
          <a:p>
            <a:r>
              <a:rPr lang="en-US" b="1" baseline="30000" dirty="0"/>
              <a:t>3</a:t>
            </a:r>
            <a:r>
              <a:rPr lang="en-US" dirty="0"/>
              <a:t>In these lay a great multitude of sick people, blind, lame, paralyzed, </a:t>
            </a:r>
            <a:r>
              <a:rPr lang="en-US" dirty="0">
                <a:solidFill>
                  <a:srgbClr val="FF0000"/>
                </a:solidFill>
              </a:rPr>
              <a:t>waiting for the moving of the water. </a:t>
            </a:r>
            <a:r>
              <a:rPr lang="en-US" b="1" baseline="30000" dirty="0">
                <a:solidFill>
                  <a:srgbClr val="FF0000"/>
                </a:solidFill>
              </a:rPr>
              <a:t>4 </a:t>
            </a:r>
            <a:r>
              <a:rPr lang="en-US" dirty="0">
                <a:solidFill>
                  <a:srgbClr val="FF0000"/>
                </a:solidFill>
              </a:rPr>
              <a:t>For an angel went down at a certain time into the pool and stirred up the water; then whoever stepped in first, after the stirring of the water, was made well of whatever disease he had. </a:t>
            </a:r>
            <a:r>
              <a:rPr lang="en-US" b="1" baseline="30000" dirty="0"/>
              <a:t>5 </a:t>
            </a:r>
            <a:r>
              <a:rPr lang="en-US" dirty="0"/>
              <a:t>Now a certain man was there who had an infirmity thirty-eight years.</a:t>
            </a:r>
          </a:p>
        </p:txBody>
      </p:sp>
    </p:spTree>
    <p:extLst>
      <p:ext uri="{BB962C8B-B14F-4D97-AF65-F5344CB8AC3E}">
        <p14:creationId xmlns:p14="http://schemas.microsoft.com/office/powerpoint/2010/main" val="3396978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hurch on Monday: Do You Want To Get Well? — Hope Church">
            <a:extLst>
              <a:ext uri="{FF2B5EF4-FFF2-40B4-BE49-F238E27FC236}">
                <a16:creationId xmlns:a16="http://schemas.microsoft.com/office/drawing/2014/main" id="{E7E49576-AE01-0240-B0E0-DDA33934A7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0" b="731"/>
          <a:stretch/>
        </p:blipFill>
        <p:spPr bwMode="auto">
          <a:xfrm>
            <a:off x="20" y="10"/>
            <a:ext cx="12191980" cy="6331872"/>
          </a:xfrm>
          <a:custGeom>
            <a:avLst/>
            <a:gdLst/>
            <a:ahLst/>
            <a:cxnLst/>
            <a:rect l="l" t="t" r="r" b="b"/>
            <a:pathLst>
              <a:path w="12188952" h="6315978">
                <a:moveTo>
                  <a:pt x="6486084" y="6245969"/>
                </a:moveTo>
                <a:lnTo>
                  <a:pt x="6485084" y="6246049"/>
                </a:lnTo>
                <a:lnTo>
                  <a:pt x="6484857" y="6246597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238584"/>
                </a:lnTo>
                <a:lnTo>
                  <a:pt x="12150377" y="5251521"/>
                </a:lnTo>
                <a:cubicBezTo>
                  <a:pt x="11896790" y="5332759"/>
                  <a:pt x="11641002" y="5407122"/>
                  <a:pt x="11383290" y="5474518"/>
                </a:cubicBezTo>
                <a:cubicBezTo>
                  <a:pt x="10968422" y="5584862"/>
                  <a:pt x="10550113" y="5680933"/>
                  <a:pt x="10129257" y="5765538"/>
                </a:cubicBezTo>
                <a:cubicBezTo>
                  <a:pt x="9796024" y="5832470"/>
                  <a:pt x="9461557" y="5892407"/>
                  <a:pt x="9125853" y="5945322"/>
                </a:cubicBezTo>
                <a:cubicBezTo>
                  <a:pt x="8804164" y="5996289"/>
                  <a:pt x="8481635" y="6042032"/>
                  <a:pt x="8158253" y="6082550"/>
                </a:cubicBezTo>
                <a:cubicBezTo>
                  <a:pt x="7910683" y="6113512"/>
                  <a:pt x="7662604" y="6139760"/>
                  <a:pt x="7414269" y="6164607"/>
                </a:cubicBezTo>
                <a:lnTo>
                  <a:pt x="6648435" y="6232122"/>
                </a:lnTo>
                <a:lnTo>
                  <a:pt x="6632990" y="6234248"/>
                </a:lnTo>
                <a:lnTo>
                  <a:pt x="6486833" y="6245909"/>
                </a:lnTo>
                <a:lnTo>
                  <a:pt x="6496346" y="6247777"/>
                </a:lnTo>
                <a:cubicBezTo>
                  <a:pt x="6508052" y="6248255"/>
                  <a:pt x="6520188" y="6246025"/>
                  <a:pt x="6531910" y="6246025"/>
                </a:cubicBezTo>
                <a:cubicBezTo>
                  <a:pt x="6548092" y="6246025"/>
                  <a:pt x="6564274" y="6243349"/>
                  <a:pt x="6580582" y="6242968"/>
                </a:cubicBezTo>
                <a:cubicBezTo>
                  <a:pt x="6812863" y="6237362"/>
                  <a:pt x="7044888" y="6224874"/>
                  <a:pt x="7276786" y="6209583"/>
                </a:cubicBezTo>
                <a:cubicBezTo>
                  <a:pt x="7626289" y="6186522"/>
                  <a:pt x="7975537" y="6157599"/>
                  <a:pt x="8324021" y="6120393"/>
                </a:cubicBezTo>
                <a:cubicBezTo>
                  <a:pt x="8610708" y="6090322"/>
                  <a:pt x="8896668" y="6054773"/>
                  <a:pt x="9181917" y="6013745"/>
                </a:cubicBezTo>
                <a:cubicBezTo>
                  <a:pt x="9567644" y="5957937"/>
                  <a:pt x="9951549" y="5891515"/>
                  <a:pt x="10333632" y="5814466"/>
                </a:cubicBezTo>
                <a:cubicBezTo>
                  <a:pt x="10795390" y="5720942"/>
                  <a:pt x="11253196" y="5610599"/>
                  <a:pt x="11705652" y="5479871"/>
                </a:cubicBezTo>
                <a:cubicBezTo>
                  <a:pt x="11821473" y="5446749"/>
                  <a:pt x="11936790" y="5411956"/>
                  <a:pt x="12051568" y="5375503"/>
                </a:cubicBezTo>
                <a:lnTo>
                  <a:pt x="12188952" y="5329668"/>
                </a:lnTo>
                <a:lnTo>
                  <a:pt x="12188952" y="5386556"/>
                </a:lnTo>
                <a:lnTo>
                  <a:pt x="12076928" y="5424811"/>
                </a:lnTo>
                <a:cubicBezTo>
                  <a:pt x="11897733" y="5481750"/>
                  <a:pt x="11717375" y="5535106"/>
                  <a:pt x="11536062" y="5585626"/>
                </a:cubicBezTo>
                <a:cubicBezTo>
                  <a:pt x="11240964" y="5667426"/>
                  <a:pt x="10943702" y="5740182"/>
                  <a:pt x="10644147" y="5805801"/>
                </a:cubicBezTo>
                <a:cubicBezTo>
                  <a:pt x="10327134" y="5875371"/>
                  <a:pt x="10008594" y="5936951"/>
                  <a:pt x="9688523" y="5990555"/>
                </a:cubicBezTo>
                <a:cubicBezTo>
                  <a:pt x="9422479" y="6035151"/>
                  <a:pt x="9155707" y="6074815"/>
                  <a:pt x="8888222" y="6109562"/>
                </a:cubicBezTo>
                <a:cubicBezTo>
                  <a:pt x="8685119" y="6135810"/>
                  <a:pt x="8482017" y="6160529"/>
                  <a:pt x="8278280" y="6180915"/>
                </a:cubicBezTo>
                <a:cubicBezTo>
                  <a:pt x="8040138" y="6204234"/>
                  <a:pt x="7801742" y="6226276"/>
                  <a:pt x="7562964" y="6243987"/>
                </a:cubicBezTo>
                <a:cubicBezTo>
                  <a:pt x="7252960" y="6266921"/>
                  <a:pt x="6942828" y="6285270"/>
                  <a:pt x="6632187" y="6296737"/>
                </a:cubicBezTo>
                <a:cubicBezTo>
                  <a:pt x="6479287" y="6302344"/>
                  <a:pt x="6326388" y="6306294"/>
                  <a:pt x="6173488" y="6311007"/>
                </a:cubicBezTo>
                <a:cubicBezTo>
                  <a:pt x="6134854" y="6308868"/>
                  <a:pt x="6096108" y="6310536"/>
                  <a:pt x="6057794" y="6315978"/>
                </a:cubicBezTo>
                <a:lnTo>
                  <a:pt x="5751996" y="6315978"/>
                </a:lnTo>
                <a:lnTo>
                  <a:pt x="5672488" y="6311263"/>
                </a:lnTo>
                <a:cubicBezTo>
                  <a:pt x="5434474" y="6298522"/>
                  <a:pt x="5196460" y="6284379"/>
                  <a:pt x="4958318" y="6274057"/>
                </a:cubicBezTo>
                <a:cubicBezTo>
                  <a:pt x="4650863" y="6261314"/>
                  <a:pt x="4343789" y="6240293"/>
                  <a:pt x="4037608" y="6210349"/>
                </a:cubicBezTo>
                <a:cubicBezTo>
                  <a:pt x="3712313" y="6178622"/>
                  <a:pt x="3387784" y="6143073"/>
                  <a:pt x="3062363" y="6109180"/>
                </a:cubicBezTo>
                <a:cubicBezTo>
                  <a:pt x="2724032" y="6074014"/>
                  <a:pt x="2386379" y="6033329"/>
                  <a:pt x="2049401" y="5987115"/>
                </a:cubicBezTo>
                <a:cubicBezTo>
                  <a:pt x="1671140" y="5935639"/>
                  <a:pt x="1294034" y="5876390"/>
                  <a:pt x="918071" y="5809370"/>
                </a:cubicBezTo>
                <a:cubicBezTo>
                  <a:pt x="656868" y="5762353"/>
                  <a:pt x="396811" y="5710876"/>
                  <a:pt x="138075" y="5653651"/>
                </a:cubicBezTo>
                <a:lnTo>
                  <a:pt x="0" y="5621436"/>
                </a:lnTo>
                <a:lnTo>
                  <a:pt x="0" y="5563063"/>
                </a:lnTo>
                <a:lnTo>
                  <a:pt x="284302" y="5628311"/>
                </a:lnTo>
                <a:cubicBezTo>
                  <a:pt x="672667" y="5711258"/>
                  <a:pt x="1063326" y="5781974"/>
                  <a:pt x="1455514" y="5844025"/>
                </a:cubicBezTo>
                <a:cubicBezTo>
                  <a:pt x="1739014" y="5888750"/>
                  <a:pt x="2022899" y="5929905"/>
                  <a:pt x="2301302" y="5964052"/>
                </a:cubicBezTo>
                <a:cubicBezTo>
                  <a:pt x="2293275" y="5966728"/>
                  <a:pt x="2282320" y="5956407"/>
                  <a:pt x="2268814" y="5953859"/>
                </a:cubicBezTo>
                <a:cubicBezTo>
                  <a:pt x="1773838" y="5859481"/>
                  <a:pt x="1283331" y="5745662"/>
                  <a:pt x="797280" y="5612384"/>
                </a:cubicBezTo>
                <a:cubicBezTo>
                  <a:pt x="564618" y="5548676"/>
                  <a:pt x="333400" y="5480444"/>
                  <a:pt x="103626" y="5407689"/>
                </a:cubicBezTo>
                <a:lnTo>
                  <a:pt x="0" y="537261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114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65F0D-68CD-A74F-A9E6-A1C93D59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302" y="828675"/>
            <a:ext cx="3686835" cy="4020595"/>
          </a:xfrm>
        </p:spPr>
        <p:txBody>
          <a:bodyPr>
            <a:normAutofit/>
          </a:bodyPr>
          <a:lstStyle/>
          <a:p>
            <a:r>
              <a:rPr lang="en-US" sz="6000"/>
              <a:t>DO YOU WANT TO GET WELL?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3A2DC-C6F0-6F43-B35D-216834624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" y="634626"/>
            <a:ext cx="6898839" cy="5402482"/>
          </a:xfrm>
        </p:spPr>
        <p:txBody>
          <a:bodyPr anchor="t">
            <a:normAutofit/>
          </a:bodyPr>
          <a:lstStyle/>
          <a:p>
            <a:r>
              <a:rPr lang="en-US" sz="4000" dirty="0"/>
              <a:t>Being made well is possible</a:t>
            </a:r>
          </a:p>
        </p:txBody>
      </p:sp>
    </p:spTree>
    <p:extLst>
      <p:ext uri="{BB962C8B-B14F-4D97-AF65-F5344CB8AC3E}">
        <p14:creationId xmlns:p14="http://schemas.microsoft.com/office/powerpoint/2010/main" val="4271666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65F0D-68CD-A74F-A9E6-A1C93D59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302" y="828675"/>
            <a:ext cx="3686835" cy="4020595"/>
          </a:xfrm>
        </p:spPr>
        <p:txBody>
          <a:bodyPr>
            <a:normAutofit/>
          </a:bodyPr>
          <a:lstStyle/>
          <a:p>
            <a:r>
              <a:rPr lang="en-US" sz="6000"/>
              <a:t>DO YOU WANT TO GET WELL?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3A2DC-C6F0-6F43-B35D-216834624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" y="634626"/>
            <a:ext cx="6898839" cy="5402482"/>
          </a:xfrm>
        </p:spPr>
        <p:txBody>
          <a:bodyPr anchor="t">
            <a:normAutofit/>
          </a:bodyPr>
          <a:lstStyle/>
          <a:p>
            <a:r>
              <a:rPr lang="en-US" sz="4000" dirty="0"/>
              <a:t>Being made well is possible</a:t>
            </a:r>
          </a:p>
          <a:p>
            <a:pPr lvl="1"/>
            <a:r>
              <a:rPr lang="en-US" dirty="0"/>
              <a:t>The broken must have a desire to be made well</a:t>
            </a:r>
          </a:p>
        </p:txBody>
      </p:sp>
    </p:spTree>
    <p:extLst>
      <p:ext uri="{BB962C8B-B14F-4D97-AF65-F5344CB8AC3E}">
        <p14:creationId xmlns:p14="http://schemas.microsoft.com/office/powerpoint/2010/main" val="1351638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65F0D-68CD-A74F-A9E6-A1C93D59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302" y="828675"/>
            <a:ext cx="3686835" cy="4020595"/>
          </a:xfrm>
        </p:spPr>
        <p:txBody>
          <a:bodyPr>
            <a:normAutofit/>
          </a:bodyPr>
          <a:lstStyle/>
          <a:p>
            <a:r>
              <a:rPr lang="en-US" sz="6000"/>
              <a:t>DO YOU WANT TO GET WELL?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3A2DC-C6F0-6F43-B35D-216834624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" y="634626"/>
            <a:ext cx="6898839" cy="5402482"/>
          </a:xfrm>
        </p:spPr>
        <p:txBody>
          <a:bodyPr anchor="t">
            <a:normAutofit/>
          </a:bodyPr>
          <a:lstStyle/>
          <a:p>
            <a:r>
              <a:rPr lang="en-US" sz="4000" dirty="0"/>
              <a:t>Being made well is possible</a:t>
            </a:r>
          </a:p>
          <a:p>
            <a:pPr lvl="1"/>
            <a:r>
              <a:rPr lang="en-US" dirty="0"/>
              <a:t>The broken must have a desire to be made well</a:t>
            </a:r>
          </a:p>
          <a:p>
            <a:pPr lvl="1"/>
            <a:r>
              <a:rPr lang="en-US" dirty="0"/>
              <a:t>There is one source of healing</a:t>
            </a:r>
          </a:p>
        </p:txBody>
      </p:sp>
    </p:spTree>
    <p:extLst>
      <p:ext uri="{BB962C8B-B14F-4D97-AF65-F5344CB8AC3E}">
        <p14:creationId xmlns:p14="http://schemas.microsoft.com/office/powerpoint/2010/main" val="2060436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65F0D-68CD-A74F-A9E6-A1C93D59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302" y="828675"/>
            <a:ext cx="3686835" cy="4020595"/>
          </a:xfrm>
        </p:spPr>
        <p:txBody>
          <a:bodyPr>
            <a:normAutofit/>
          </a:bodyPr>
          <a:lstStyle/>
          <a:p>
            <a:r>
              <a:rPr lang="en-US" sz="6000"/>
              <a:t>DO YOU WANT TO GET WELL?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3A2DC-C6F0-6F43-B35D-216834624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" y="634626"/>
            <a:ext cx="6898839" cy="5402482"/>
          </a:xfrm>
        </p:spPr>
        <p:txBody>
          <a:bodyPr anchor="t">
            <a:normAutofit/>
          </a:bodyPr>
          <a:lstStyle/>
          <a:p>
            <a:r>
              <a:rPr lang="en-US" sz="4000" dirty="0"/>
              <a:t>Being made well is possible</a:t>
            </a:r>
          </a:p>
          <a:p>
            <a:pPr lvl="1"/>
            <a:r>
              <a:rPr lang="en-US" dirty="0"/>
              <a:t>The broken must have a desire to be made well</a:t>
            </a:r>
          </a:p>
          <a:p>
            <a:pPr lvl="1"/>
            <a:r>
              <a:rPr lang="en-US" dirty="0"/>
              <a:t>There is one source of healing</a:t>
            </a:r>
          </a:p>
          <a:p>
            <a:pPr lvl="2"/>
            <a:r>
              <a:rPr lang="en-US" sz="2400" dirty="0"/>
              <a:t>John 14:6 - </a:t>
            </a:r>
            <a:r>
              <a:rPr lang="en-US" sz="2400" dirty="0">
                <a:solidFill>
                  <a:srgbClr val="FF0000"/>
                </a:solidFill>
              </a:rPr>
              <a:t>Jesus told him, “I am the way, the truth, and the life. No one comes to the Father except through me.”</a:t>
            </a:r>
          </a:p>
        </p:txBody>
      </p:sp>
    </p:spTree>
    <p:extLst>
      <p:ext uri="{BB962C8B-B14F-4D97-AF65-F5344CB8AC3E}">
        <p14:creationId xmlns:p14="http://schemas.microsoft.com/office/powerpoint/2010/main" val="3138486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421</Words>
  <Application>Microsoft Office PowerPoint</Application>
  <PresentationFormat>Widescreen</PresentationFormat>
  <Paragraphs>49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John 5:3-5 (CSB)</vt:lpstr>
      <vt:lpstr>John 5:3-5 (NKJV)</vt:lpstr>
      <vt:lpstr>PowerPoint Presentation</vt:lpstr>
      <vt:lpstr>DO YOU WANT TO GET WELL?</vt:lpstr>
      <vt:lpstr>DO YOU WANT TO GET WELL?</vt:lpstr>
      <vt:lpstr>DO YOU WANT TO GET WELL?</vt:lpstr>
      <vt:lpstr>DO YOU WANT TO GET WELL?</vt:lpstr>
      <vt:lpstr>DO YOU WANT TO GET WELL?</vt:lpstr>
      <vt:lpstr>DO YOU WANT TO GET WELL?</vt:lpstr>
      <vt:lpstr>DO YOU WANT TO GET WELL?</vt:lpstr>
      <vt:lpstr>DO YOU WANT TO GET WELL?</vt:lpstr>
      <vt:lpstr>DO YOU WANT TO GET WELL?</vt:lpstr>
      <vt:lpstr>DO YOU WANT TO GET WELL?</vt:lpstr>
      <vt:lpstr>DO YOU WANT TO GET WELL?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Hall</dc:creator>
  <cp:lastModifiedBy>Danville church of Christ</cp:lastModifiedBy>
  <cp:revision>3</cp:revision>
  <dcterms:created xsi:type="dcterms:W3CDTF">2021-10-24T06:17:51Z</dcterms:created>
  <dcterms:modified xsi:type="dcterms:W3CDTF">2021-12-01T23:47:25Z</dcterms:modified>
</cp:coreProperties>
</file>