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26" r:id="rId3"/>
    <p:sldId id="330" r:id="rId4"/>
    <p:sldId id="331" r:id="rId5"/>
    <p:sldId id="332" r:id="rId6"/>
    <p:sldId id="333" r:id="rId7"/>
    <p:sldId id="334" r:id="rId8"/>
    <p:sldId id="32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49" autoAdjust="0"/>
    <p:restoredTop sz="94660"/>
  </p:normalViewPr>
  <p:slideViewPr>
    <p:cSldViewPr snapToGrid="0">
      <p:cViewPr varScale="1">
        <p:scale>
          <a:sx n="32" d="100"/>
          <a:sy n="32" d="100"/>
        </p:scale>
        <p:origin x="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FAFB-EB72-4701-B911-9BA398E4C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CBE6B-5103-4815-A91F-BB552A00F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6C55E-9D56-4F9F-9262-B671D68F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4135D-1962-4757-BAD7-42AE83F3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2F734-B4DD-4B83-B5BD-DC235F42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1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42AB-1447-4AAC-892D-F86683AA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ADFEE-D530-4639-9097-BCCF1DB37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7447E-22B4-4CC9-91D1-6C338D94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E2F08-BC0D-4A75-8399-209EA286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06C2-DD4C-47C2-BAEF-CA9769D5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8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57CCE-39AC-41CF-968C-F3F5906D6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62658-36FC-42CF-9538-C79A751D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8F4A6-429B-4338-9C55-83BC263E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F4F3-2EB7-4443-B915-F27DD152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B695-E38E-4F02-B85A-F20A28D8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0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9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2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5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2C4B-0B4B-442B-A0E4-7C412C79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A0080-2C33-43FA-9277-88C16C52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07E75-0ABF-4F28-8444-A1B76ECB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490C9-CD22-4D2F-B3E5-ECDA505A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FDBE-635C-4BFD-B340-2080014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62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10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6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06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8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9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05E-C23D-4AF3-8D66-DCD641DF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65023-E36D-4096-81E0-EE463DD82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CC31-6AED-42F4-9556-C5640F28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BBD7-5F04-4006-B8B8-E1A63ABC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58AA-DC4B-4EB1-89FA-438CB56D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BA00-7186-45BA-9B89-76AB0C68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7F09-078A-4627-8EC6-51062CBCC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55D86-C66E-445B-88F0-C5433D1B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FE324-3752-40A0-91DD-AB190407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CCC0E-06A0-4EA9-8451-E98C475B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EE3DE-5043-4B99-9AE0-F9BE567B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2C716-7934-4C54-ACC0-64E77192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E0FF7-18F2-444E-B4FF-08BDF264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52CDB-7D05-4C7D-988D-44CFCC12A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2C461-359A-4529-9789-94F4B3DDB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F1C00-0593-430F-86D3-E0FDCA81D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34A52-47C9-49E6-8D2E-A48AFE0D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514EB-6A78-457D-A902-B79D6C97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77DEA-D6CA-43B8-A6CC-500A49AF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0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3E53-7236-4828-8CFA-0116DBF3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2371D-ABC5-47B5-9F25-561F3DD9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965B1-8ADC-4331-A347-8C35FB9F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5B526-A5CF-4D3B-8BD3-64E0389E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56F88-9579-46B4-8A4F-89DE41CA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444A3-BAD6-49EE-96A6-D50F53CA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D1163-3485-489A-82E4-089AAA1F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3503-93E8-43E2-83BC-007FE9B5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1F91-E3D6-49B5-AB78-E32A5072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DE4B7-E83E-4C31-9178-F1501C822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8FACE-91F4-4885-8572-14D7F092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DD902-73E2-41E5-9BFD-4C5D5137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3D9E2-0F87-4306-B3D6-42DABA21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9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7742-2C74-429E-9754-60DAC4EA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457AC-4AA9-4D68-8629-165D743B0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40994-C157-4F5E-8C98-78B307B7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AF0B0-B588-492B-A0EC-5629A893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D7DCC-F901-4B85-BEF8-3F4542E5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14829-7474-41BC-A24D-EE7392BD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5D8-BDEC-4AC1-A792-89BA8C85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EF466-27DF-4A18-A02C-DD4A6761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560DD-038C-4566-8082-384C120CA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3766-837D-4C2E-B206-90648D592998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82EB3-B588-4898-8A3E-E2483B0E5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5038F-C063-4DE5-B3B9-CC8406C46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CD0E7-B890-4CEF-8EBF-47F843EC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86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026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14110D6D-472B-3146-9281-6F8443EE1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5EF0B2-43CE-CB42-B16B-34C7FA143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924" y="3824751"/>
            <a:ext cx="7057355" cy="1776706"/>
          </a:xfrm>
        </p:spPr>
        <p:txBody>
          <a:bodyPr>
            <a:normAutofit/>
          </a:bodyPr>
          <a:lstStyle/>
          <a:p>
            <a:r>
              <a:rPr lang="en-US" b="1" dirty="0"/>
              <a:t>Leaving Everything for Jesus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4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213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“They left everything”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1183"/>
            <a:ext cx="8915400" cy="5139586"/>
          </a:xfrm>
        </p:spPr>
        <p:txBody>
          <a:bodyPr>
            <a:normAutofit/>
          </a:bodyPr>
          <a:lstStyle/>
          <a:p>
            <a:r>
              <a:rPr lang="en-US" sz="2800" b="1" dirty="0"/>
              <a:t>Who left everything to follow Jesus?</a:t>
            </a:r>
          </a:p>
          <a:p>
            <a:pPr lvl="1"/>
            <a:r>
              <a:rPr lang="en-US" sz="2600" b="1" dirty="0"/>
              <a:t>Peter, Andrew, James, John, and their companions (Luke 5:11)</a:t>
            </a:r>
          </a:p>
          <a:p>
            <a:pPr lvl="1"/>
            <a:r>
              <a:rPr lang="en-US" sz="2600" b="1" dirty="0"/>
              <a:t>Matthew (Luke 5:27-28)</a:t>
            </a:r>
          </a:p>
          <a:p>
            <a:pPr lvl="1"/>
            <a:r>
              <a:rPr lang="en-US" sz="2600" b="1" dirty="0"/>
              <a:t>Jesus’ disciples (Mark 10:28)</a:t>
            </a:r>
          </a:p>
          <a:p>
            <a:r>
              <a:rPr lang="en-US" sz="2800" b="1" dirty="0"/>
              <a:t>These people left behind their livelihood, wealth reputation, comfort, and lives for Jesus.</a:t>
            </a:r>
          </a:p>
          <a:p>
            <a:r>
              <a:rPr lang="en-US" sz="2800" b="1" dirty="0"/>
              <a:t>No matter our background, our upbringing, or our spiritual age, this is the conversion we must have in order to enter the kingdom of heaven!</a:t>
            </a:r>
          </a:p>
          <a:p>
            <a:pPr lvl="1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0865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does this mean?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10153"/>
            <a:ext cx="9227650" cy="4630615"/>
          </a:xfrm>
        </p:spPr>
        <p:txBody>
          <a:bodyPr>
            <a:normAutofit/>
          </a:bodyPr>
          <a:lstStyle/>
          <a:p>
            <a:r>
              <a:rPr lang="en-US" sz="2800" b="1" dirty="0"/>
              <a:t>Be willing to give up our comforts and earthly connections (Luke 9:57-62).</a:t>
            </a:r>
          </a:p>
          <a:p>
            <a:r>
              <a:rPr lang="en-US" sz="2800" b="1" dirty="0"/>
              <a:t>Do not let anything get in the way of our devotion to Christ (Matthew 10:32-39; Luke 14:26-27).</a:t>
            </a:r>
          </a:p>
          <a:p>
            <a:r>
              <a:rPr lang="en-US" sz="2800" b="1" dirty="0"/>
              <a:t>Be willing to give up our lives (Luke 9:23-24).</a:t>
            </a:r>
          </a:p>
          <a:p>
            <a:r>
              <a:rPr lang="en-US" sz="2800" b="1" dirty="0"/>
              <a:t>Store up treasure in heaven and seek His kingdom first (Matthew 6:24, 33).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11899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holds us back?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2245"/>
            <a:ext cx="9227650" cy="4888523"/>
          </a:xfrm>
        </p:spPr>
        <p:txBody>
          <a:bodyPr>
            <a:normAutofit/>
          </a:bodyPr>
          <a:lstStyle/>
          <a:p>
            <a:r>
              <a:rPr lang="en-US" sz="2800" b="1" dirty="0"/>
              <a:t>I am afraid American Christians don’t want to go to heaven as bad as we should because we think we have paradise right here already!</a:t>
            </a:r>
          </a:p>
          <a:p>
            <a:r>
              <a:rPr lang="en-US" sz="2800" b="1" dirty="0"/>
              <a:t>Let us not be like the Laodiceans (Revelation 3:14-22) or the rich young ruler (Luke 18:18-23), who were too attached to the world’s comforts to truly follow Christ.</a:t>
            </a:r>
          </a:p>
          <a:p>
            <a:r>
              <a:rPr lang="en-US" sz="2800" b="1" dirty="0"/>
              <a:t>We cannot make this world our home and leave everything behind at the same time!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407626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050" name="Picture 2" descr="Taking Up Your Cross&amp;quot; Is Not What You Think | The DiscipleMaker">
            <a:extLst>
              <a:ext uri="{FF2B5EF4-FFF2-40B4-BE49-F238E27FC236}">
                <a16:creationId xmlns:a16="http://schemas.microsoft.com/office/drawing/2014/main" id="{3A947B93-06F3-CA4A-B4EC-9BCE3C181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8" b="91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624BFC-5792-2045-B50E-5029FAEB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2216"/>
            <a:ext cx="8911687" cy="911613"/>
          </a:xfrm>
        </p:spPr>
        <p:txBody>
          <a:bodyPr>
            <a:normAutofit/>
          </a:bodyPr>
          <a:lstStyle/>
          <a:p>
            <a:r>
              <a:rPr lang="en-US" sz="4800" b="1" dirty="0"/>
              <a:t>What holds us back?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F2D-8516-CD4D-8958-6BEC369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2245"/>
            <a:ext cx="9227650" cy="4888523"/>
          </a:xfrm>
        </p:spPr>
        <p:txBody>
          <a:bodyPr>
            <a:normAutofit/>
          </a:bodyPr>
          <a:lstStyle/>
          <a:p>
            <a:r>
              <a:rPr lang="en-US" sz="2800" b="1" dirty="0"/>
              <a:t>I am afraid American Christians don’t want to go to heaven as bad as we should because we think we have paradise right here already!</a:t>
            </a:r>
          </a:p>
          <a:p>
            <a:r>
              <a:rPr lang="en-US" sz="2800" b="1" dirty="0"/>
              <a:t>Let us not be like the Laodiceans (Revelation 3:14-22) or the rich young ruler (Luke 18:18-23), who were too attached to the world’s comforts to truly follow Christ.</a:t>
            </a:r>
          </a:p>
          <a:p>
            <a:r>
              <a:rPr lang="en-US" sz="2800" b="1" dirty="0"/>
              <a:t>We cannot make this world our home and leave everything behind at the same time!</a:t>
            </a:r>
            <a:endParaRPr lang="en-US" sz="16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FE1FA4-04BD-5447-BF70-776CBCB73566}"/>
              </a:ext>
            </a:extLst>
          </p:cNvPr>
          <p:cNvSpPr txBox="1"/>
          <p:nvPr/>
        </p:nvSpPr>
        <p:spPr>
          <a:xfrm>
            <a:off x="172039" y="1718655"/>
            <a:ext cx="2406332" cy="450883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Don’t be like Pilate: so worried about our own lives that we are okay with giving up Jesus!</a:t>
            </a:r>
          </a:p>
        </p:txBody>
      </p:sp>
    </p:spTree>
    <p:extLst>
      <p:ext uri="{BB962C8B-B14F-4D97-AF65-F5344CB8AC3E}">
        <p14:creationId xmlns:p14="http://schemas.microsoft.com/office/powerpoint/2010/main" val="351311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07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335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Office Theme</vt:lpstr>
      <vt:lpstr>Wisp</vt:lpstr>
      <vt:lpstr>PowerPoint Presentation</vt:lpstr>
      <vt:lpstr>Leaving Everything for Jesus</vt:lpstr>
      <vt:lpstr>“They left everything”</vt:lpstr>
      <vt:lpstr>What does this mean?</vt:lpstr>
      <vt:lpstr>What holds us back?</vt:lpstr>
      <vt:lpstr>What holds us back?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IMLLC</dc:creator>
  <cp:lastModifiedBy>Danville church of Christ</cp:lastModifiedBy>
  <cp:revision>7</cp:revision>
  <dcterms:created xsi:type="dcterms:W3CDTF">2021-11-06T23:38:17Z</dcterms:created>
  <dcterms:modified xsi:type="dcterms:W3CDTF">2021-11-07T15:55:20Z</dcterms:modified>
</cp:coreProperties>
</file>