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9" r:id="rId2"/>
    <p:sldId id="331" r:id="rId3"/>
    <p:sldId id="332" r:id="rId4"/>
    <p:sldId id="333" r:id="rId5"/>
    <p:sldId id="337" r:id="rId6"/>
    <p:sldId id="338" r:id="rId7"/>
    <p:sldId id="340" r:id="rId8"/>
    <p:sldId id="342" r:id="rId9"/>
    <p:sldId id="343" r:id="rId10"/>
    <p:sldId id="344" r:id="rId11"/>
    <p:sldId id="345" r:id="rId12"/>
    <p:sldId id="355" r:id="rId13"/>
    <p:sldId id="346" r:id="rId14"/>
    <p:sldId id="348" r:id="rId15"/>
    <p:sldId id="349" r:id="rId16"/>
    <p:sldId id="350" r:id="rId17"/>
    <p:sldId id="351" r:id="rId18"/>
    <p:sldId id="352" r:id="rId19"/>
    <p:sldId id="31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39" d="100"/>
          <a:sy n="39" d="100"/>
        </p:scale>
        <p:origin x="54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C7436-0C8D-4FD8-AB0B-B62A8D835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32E6D0-1B7C-4A76-91E8-A76B4261F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70622-C5BE-4036-88A1-FB463A7F6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FC43-B765-4DD1-88DF-C9CEAEDB6275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AFA44-09E9-40AA-9762-CFB4F1FC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D1C12-690E-4909-93EB-714C81EB6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38DE4-A860-4E69-BD0E-F2D795A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97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3CDEA-4E36-4D33-86C4-D51F570FA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464BB0-A9B1-4AB7-BDD2-0D4348D8D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2BAFA-728A-43BF-A8EE-E2E82ECF7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FC43-B765-4DD1-88DF-C9CEAEDB6275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AEA1B-485E-4884-B352-945359CA6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CF0F-0270-4D5F-9C83-767D63739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38DE4-A860-4E69-BD0E-F2D795A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3DD8CE-C0F0-45BB-A85E-3DB5C3F879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5836E-3934-4009-B5CA-835993D669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EF2CB-2718-4896-B875-22454640D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FC43-B765-4DD1-88DF-C9CEAEDB6275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BAC63-62CB-419D-B89F-5D97881F2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B3F32-ADF9-44F5-A8F8-8122FBC0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38DE4-A860-4E69-BD0E-F2D795A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36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B3D29-08E5-4EB3-8C27-23356D497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47D0B-D560-4F7C-858C-AE8A94F85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4BC65-71DE-4D11-86CF-C3D74E552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FC43-B765-4DD1-88DF-C9CEAEDB6275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01F31-74E8-4649-8DE7-3325AABF7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64E03-7166-4E7D-98D5-7045FD87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38DE4-A860-4E69-BD0E-F2D795A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3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FD0FA-726E-4C5A-8664-8BC49EC70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9A0A6-C3F8-44E6-B435-66B62DD38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DB254-6992-45BE-BF53-D95E2A731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FC43-B765-4DD1-88DF-C9CEAEDB6275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FD8D0-D58F-4658-BF37-3C59D5EC2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0FC8D-282F-4C2C-9DB6-E9CB08189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38DE4-A860-4E69-BD0E-F2D795A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60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98481-86AB-4E5E-9424-96A9973C4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79E91-C182-479A-A8B8-D6E7E60BCE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E6266-E50E-4FB5-9D13-460D22F76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F6B86-B759-48B0-98EC-2A0B6EF1E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FC43-B765-4DD1-88DF-C9CEAEDB6275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BF38B7-29F8-41D3-BE88-D45B1421F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04E99C-2A28-4A0D-9A44-CCD25DBFD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38DE4-A860-4E69-BD0E-F2D795A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3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DD023-34BD-4AD1-8643-FA515F9C9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F2CC1-FC49-450E-B209-8127432B7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A44955-5322-467D-8B2F-900FAD215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43D532-7F37-48EB-9141-A25FD0AB31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F9AA54-D7FD-45B0-89FC-6B95A27372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35183D-5EEC-4040-A915-F7604D43B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FC43-B765-4DD1-88DF-C9CEAEDB6275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EAE90B-EEC2-4D5B-85CC-4A701DC10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BAFD32-ED8B-41F7-ABBD-AD148FD1D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38DE4-A860-4E69-BD0E-F2D795A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FC893-A7D0-4D0C-A015-8089054AB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1CFC01-EA5C-4417-B454-A55E4F101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FC43-B765-4DD1-88DF-C9CEAEDB6275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E37E71-AD05-4257-959C-649E0F948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81F812-BE10-4A87-B57F-EB45143AB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38DE4-A860-4E69-BD0E-F2D795A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15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FCCD90-AE20-4389-A5D6-BD0543527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FC43-B765-4DD1-88DF-C9CEAEDB6275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5500FC-64D9-427E-AF76-F230FFB66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9C7F8-6D22-4429-9976-82BCB6EEE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38DE4-A860-4E69-BD0E-F2D795A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87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40079-079A-49D2-A963-044E47F3A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7AB98-771B-4E81-8317-80AEC1280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920CA9-ED46-4E5A-B7B1-D5CD3C3539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B2B14-8954-4B74-BEC0-BE93C1152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FC43-B765-4DD1-88DF-C9CEAEDB6275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0BEED-4545-4E82-827B-AF0A5E8C5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19E14-E30A-4F12-9950-8E46AA9E6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38DE4-A860-4E69-BD0E-F2D795A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47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9190F-845E-4297-A11F-5927722F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9AB5B2-3045-40F2-9A8B-1AD7D36FB7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699DB9-14E9-4A5E-9FD9-E4A5E45117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A8E7B9-947A-4872-9EA5-F2630DD08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FC43-B765-4DD1-88DF-C9CEAEDB6275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AFF0E8-2A55-4B87-A7F0-EBDA0F91D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B9721-1975-428D-BC21-4470AF707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38DE4-A860-4E69-BD0E-F2D795A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07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D3C1EC-4700-415C-9E5C-106FE369F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30D03-AF2B-4A31-BE49-E66BE64DB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EB178-F2AD-442E-A931-1CEB9E1E3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6FC43-B765-4DD1-88DF-C9CEAEDB6275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5C232-B5FE-4D13-9CB7-B26AA1136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2CB17-52B0-4F35-84DA-FFE3CBD47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38DE4-A860-4E69-BD0E-F2D795A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9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25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761228A-6709-E347-B778-BA9ECEE3E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34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24FC9864-1F25-6149-98F4-3D446F3EE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86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CC7110B-D9AE-3E4C-8410-E942DE405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62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130043D-0626-A049-A014-DBD6FC922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48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2DADDD9-9632-C14B-9745-C4CEA7956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71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AB3F27E-6FB1-DE4F-B8B5-1ECF39A5C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86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some plants&#10;&#10;Description automatically generated with low confidence">
            <a:extLst>
              <a:ext uri="{FF2B5EF4-FFF2-40B4-BE49-F238E27FC236}">
                <a16:creationId xmlns:a16="http://schemas.microsoft.com/office/drawing/2014/main" id="{E0C7F9BA-E963-D94D-BB40-6C8D24834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35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some plants&#10;&#10;Description automatically generated with low confidence">
            <a:extLst>
              <a:ext uri="{FF2B5EF4-FFF2-40B4-BE49-F238E27FC236}">
                <a16:creationId xmlns:a16="http://schemas.microsoft.com/office/drawing/2014/main" id="{B5AB8CE4-3F98-854D-8CB9-FD2F91D59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31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1A420DCA-0420-9C4D-AB87-4B5A3110E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80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061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44BCB8A-2D9B-604B-AC3B-5FA0B2619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61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BD92CAD-3385-AC49-B2E4-71ECE9A9A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44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37DCC78-8BEB-DF45-8BF9-3BBD44F46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60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E8B71D1-D7AD-934A-B53A-A17BE7BB7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94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some plants&#10;&#10;Description automatically generated with low confidence">
            <a:extLst>
              <a:ext uri="{FF2B5EF4-FFF2-40B4-BE49-F238E27FC236}">
                <a16:creationId xmlns:a16="http://schemas.microsoft.com/office/drawing/2014/main" id="{7E60B332-19A9-C94C-AB39-C1BD3B880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70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8AAD302-BE07-634B-8D90-924B3452A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66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DA11861-5D5D-DB4C-BA83-7B8536B27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62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some plants&#10;&#10;Description automatically generated with low confidence">
            <a:extLst>
              <a:ext uri="{FF2B5EF4-FFF2-40B4-BE49-F238E27FC236}">
                <a16:creationId xmlns:a16="http://schemas.microsoft.com/office/drawing/2014/main" id="{447CE8CB-4B04-9D46-BB3D-771DFC21D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78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</TotalTime>
  <Words>0</Words>
  <Application>Microsoft Office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IMLLC</dc:creator>
  <cp:lastModifiedBy>Danville church of Christ</cp:lastModifiedBy>
  <cp:revision>7</cp:revision>
  <dcterms:created xsi:type="dcterms:W3CDTF">2021-10-22T17:36:24Z</dcterms:created>
  <dcterms:modified xsi:type="dcterms:W3CDTF">2021-10-26T23:25:05Z</dcterms:modified>
</cp:coreProperties>
</file>