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9"/>
  </p:notesMasterIdLst>
  <p:sldIdLst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96" y="8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f7a3ed715d_2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gf7a3ed715d_2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f7a3ed715d_2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gf7a3ed715d_2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f7a3ed715d_2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f7a3ed715d_2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f7a3ed715d_2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gf7a3ed715d_2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f7a3ed715d_2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gf7a3ed715d_2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f7a3ed715d_2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gf7a3ed715d_2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f7a3ed715d_2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gf7a3ed715d_2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f7a3ed715d_2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gf7a3ed715d_2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f7a3ed715d_2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gf7a3ed715d_2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f7a3ed715d_2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f7a3ed715d_2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f7a3ed715d_2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gf7a3ed715d_2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f7a3ed715d_2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gf7a3ed715d_2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f7a3ed715d_2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gf7a3ed715d_2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f7a3ed715d_2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gf7a3ed715d_2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f7a3ed715d_2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gf7a3ed715d_2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f7a3ed715d_2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gf7a3ed715d_2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f7a3ed715d_2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gf7a3ed715d_2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f7a3ed715d_2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gf7a3ed715d_2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f7a3ed715d_2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gf7a3ed715d_2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f7a3ed715d_2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gf7a3ed715d_2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f7a3ed715d_2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gf7a3ed715d_2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f7a3ed715d_2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gf7a3ed715d_2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f7a3ed715d_2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gf7a3ed715d_2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f7a3ed715d_2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gf7a3ed715d_2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f7a3ed715d_2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gf7a3ed715d_2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f7a3ed715d_2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gf7a3ed715d_2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95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96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97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98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99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692;p100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101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102" descr="Graphical user interfac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103" descr="Graphical user interfac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104" descr="A picture containing 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87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105" descr="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106" descr="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107" descr="Graphical user interfac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10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oogle Shape;737;p109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110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88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89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90" descr="A picture containing 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91" descr="A picture containing 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92" descr="A picture containing 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93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94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On-screen Show (16:9)</PresentationFormat>
  <Paragraphs>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Arial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IMLLC</dc:creator>
  <cp:lastModifiedBy>Danville church of Christ</cp:lastModifiedBy>
  <cp:revision>2</cp:revision>
  <dcterms:modified xsi:type="dcterms:W3CDTF">2021-10-10T14:15:34Z</dcterms:modified>
</cp:coreProperties>
</file>