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29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1" autoAdjust="0"/>
    <p:restoredTop sz="94694"/>
  </p:normalViewPr>
  <p:slideViewPr>
    <p:cSldViewPr snapToGrid="0">
      <p:cViewPr varScale="1">
        <p:scale>
          <a:sx n="37" d="100"/>
          <a:sy n="37" d="100"/>
        </p:scale>
        <p:origin x="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911C-40F9-4712-B080-3E48462EB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3B33E-0537-4E5A-B863-C46CDE7C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EC3B6-3195-4385-84CE-1DCB0DFD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A9138-1904-474D-8F88-82F876FE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974B-F21A-4391-B43E-89FAEFFED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5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64F2D-3871-4A6F-AA73-28262AC2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5E6C1-0E85-4A2D-9BC2-4D7A27B12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332A0-48C0-44A8-8312-059D3116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71262-DB15-4698-BBC7-9FC5D2E7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FBBF-F596-4040-A17E-B3C36CB8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C22EB8-0850-415E-9D7B-82344A017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F146-3D33-4B3E-B6DF-35456B532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9A51A-8770-4F5C-AD9E-D3790950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2F18C-0CE8-4D46-86DC-206E9B79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34E28-98EB-448C-B949-2C8BC31D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6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54E31-195F-4653-BB26-D61385F5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7ACF7-AAA3-483B-AA31-6CA604EE5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4396-348C-4F3C-9CDA-2A89A768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45D50-6387-4C58-B48B-1D91E8AD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A696-E1D3-413D-966F-3BB7DABE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B1290-15B7-4140-A950-1B86CECB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F9E30-FA99-459E-8709-72666A195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49B8-D78D-4547-AFCB-E1C800E5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9E0D2-1A3B-4FDD-95A7-BDD01571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0E39D-E62B-4568-AA49-77991200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AD12-31BA-441C-85C8-36DE0D14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1A105-081A-4B2D-BF36-FE0617348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352C6-19A1-4152-80BA-785FE95C4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42-0F2D-4159-A45E-BB7DFF073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07BE-021C-4BA0-87DB-99A2AA95A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4AD6C-DE18-4FAD-B32F-F156C5557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0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75EC-21D9-4605-8634-E1B37D37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25BD4-1E53-49C6-BA2B-56D7D004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1D8D8-9516-4F91-92D8-1E05B6C91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16AF2-3A0D-4841-B653-593EF415B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BD136-B1B5-4FCB-8266-C49010A38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7021CD-8C68-4291-8869-4A8CCA28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7630A-502D-4A47-BC9B-6A0A7851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0EC70-B14D-441F-9AC3-A1BF9BCE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8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EFE7-5D65-4A39-A822-C8D38841C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0DFF3-9140-45F9-95BC-4978F46A2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2A15C-D1DF-4FE3-B311-7ECFD6B6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6A0C5-A6A9-45EC-ACBC-CD3C5041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0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F90B9-C774-4C28-B2E5-AA78F8F7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360BA-BC59-4A60-AAD0-3C24F258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CA514-2035-4B73-BDE1-FB681714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AC4B-7886-4BD5-8BEC-A4527EEE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80831-40CE-46BD-971C-C6516694C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A229D-FFD4-43F4-BA99-23904694E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5E7D8-40D2-4D0E-92CA-5821F8AF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09DB2-339D-485B-9B45-C569F6A3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AEA1D-40AA-4072-8341-862C32CE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2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8CCB1-F1B0-4942-8494-E11A1E53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DF47C-C2CF-4097-A874-61E26C29E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DEE88-F050-4F1B-BB10-65A938E2F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5B1AB-4C73-42CB-8735-1FB68885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5B1F7-9F58-41AB-8A24-C76CDEFBB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5BEAB-EFC7-4C0E-BB37-5412FF49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9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C60956-7639-46DF-8613-A6531F7B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3A37B-B4AF-45D6-84BC-592F61FD7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97836-9CF0-48A4-A136-E3A7D8682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FE208-D013-4D50-8169-B60A3239CA6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170-D2FC-4D83-81B5-A5D4FA26B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513EB-A331-4538-ACBB-BE04B2C60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49275-9287-4D8F-B824-4C6A218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268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24BA1-C8FE-E740-B41B-40E724E1D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8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91A645A-60A2-1C44-8948-06A11DEDC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F46EAB9-429A-ED42-A3D0-7AB569FA1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1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7AD4E286-BF91-9144-9AF6-13E1CA201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6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0C2B022-E62A-DA44-B025-AD342DE72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5C19634-1FF2-5547-85D8-61C9606C2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107F4B4-60FB-424E-BE02-919C0232E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5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D820561-F153-1247-81A4-454EC8212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35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2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AF9E47C-8888-7E48-9C89-EB686E8CD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3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F30C100-024C-9542-8337-650B5EB7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1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621407-DFB5-294E-A8D3-0C4E41A70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FB2A82B-1A33-0D47-91C0-5C18D2648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7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FC8F409-1BE2-434E-B8ED-F6D35F153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8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17271C41-7160-9C4E-9DDB-840040327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7BF256F-B8D2-2C41-A860-1DD3CB9EE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9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C32A058-875E-9644-A0A2-AD3359A3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97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5</cp:revision>
  <dcterms:created xsi:type="dcterms:W3CDTF">2021-08-13T18:50:26Z</dcterms:created>
  <dcterms:modified xsi:type="dcterms:W3CDTF">2021-08-15T14:18:49Z</dcterms:modified>
</cp:coreProperties>
</file>