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6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0F46C-40C9-4A2F-9FB5-DA7008CF8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14569-F3BB-4775-A5EB-5E6E1DA82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792D-D748-4E8B-8D8B-DCE79958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F3BA-E9C1-481E-B231-04244D33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687BA-813F-4862-B3EC-9AF5B1A1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77F9-497D-4DC8-96CE-D54050B7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E0871-1572-49B6-A5D8-86A80819F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DC8A-A97F-4F91-8D08-57609E9D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EAFB-7EEB-4E4C-8BF7-917BD4B5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9F07-B217-4A58-A3B8-E88AF210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5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825DE-2B11-4464-8674-18BE45F26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FFDAD-CB7E-43D3-9F35-D73AB0294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6562C-0373-4B96-B9A3-F52668BC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86F99-610A-49F7-8D05-39377D00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16047-A2CC-4BEE-9C00-1D9BD94A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3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CA2B-DC16-4E20-8431-EA39BAFF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F57F-560D-4A62-89D2-152D8BEFD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3DE89-02A0-4612-AEC8-3C8BD0B1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C2CA3-CFE8-47AF-80B8-1EBA479E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38303-D661-49A0-8F81-8AE1F62C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6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B274-E3F5-4367-A571-B814EC20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E5FFF-96A8-4EC3-A0CC-D00172204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A2CF-7027-4A94-AAA4-A7BA7572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446CA-CF78-4016-8D1C-680E31FD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DE8C5-5E91-4315-98B3-EB727D82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1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50E8-B578-4CA8-ABF3-554C82CAA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90CE-96C5-4150-8E22-7D8A3DBD1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9CF13-7441-4BD6-A36A-FFEECB2F8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CD602-0B2A-4583-A19C-CC23EE9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2B174-0069-41AD-985D-719CE3E7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2866E-7CC9-44F2-BCDB-68467D47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80EE-6705-4DFA-BC88-515ADE98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AEAA8-2C78-49ED-81D8-ECC141EF3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14498-CDAA-4CC8-88BD-9A27FD438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BCBF3-B61A-4163-B735-C0D6DB6CD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CEFBB-4F70-4C57-B9DE-AAC49C04D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1BDFD-54FC-4248-86A2-A9304780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83845-9E6F-47CF-BF4C-90C3C4F2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68370-FE76-4457-9B98-8C86F122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6C23-11BE-4B04-BB08-2B64FE2F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83CE2-094E-4A99-904B-D777F89E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E1E60-A31A-4E56-AD70-98B6C77A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D1E67-45A6-46D6-A1D8-9D1C16B4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5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06CED-F310-4145-9AE7-1BBBD76F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C0CC31-FA75-45E6-B8EE-F18DDD45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8C142-72AB-4D46-8E89-74461F89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D616-D932-4071-BD89-5989259C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1B21F-8EB8-4D61-98DA-14BC26BA5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795C6-F1DE-4DBA-8C53-FBD6F802D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4493F-5749-4F48-906B-83C305E7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BCF49-6448-40EF-966C-16C42584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6F6F1-BFCD-4784-8575-87C2F5CA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7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0B28-4C11-4BB8-B3B9-67142190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B4027-212C-47DE-B965-9DA1F65C3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FA146-E8BB-4D99-86C8-76C0FD6B9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0EC9E-4685-4AED-8A94-142ADB12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45999-4D04-4BAD-AACC-CE6996E2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B00E5-E185-4084-AC53-7293590D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DE831-64D2-4A0D-95E2-AC56EE7C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B444F-8C76-4FEB-9EE5-A994E5FA0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600B1-AE97-4533-ADA7-539D074F8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5EF3E-ED32-44C4-9203-F440D4FA16C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7AD9C-D7CD-4BA1-A1CC-3899A9AB6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4640-0D03-45DF-8674-4E581E9C3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2EB4-322D-4FCB-91D8-A1D6560E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50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DE26BD-1212-484B-AB01-E79DE577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7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79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50B3045-4989-6D40-B18F-D7E67597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1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3DC25358-30F0-E346-9BB7-8B21B34E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7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1A0C522-A8B6-C94F-8462-9E7F0235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3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29388DF-9B64-E543-AAD6-3A04F17B9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2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7E45F2B-E555-5348-ACA3-E7C1585F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1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68C41127-567A-BD4B-BEE4-1710F62C8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1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9697BF7-7EA8-4649-B4AA-05D7726EF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6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2BF362D-CC1E-294C-B31B-029875912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7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DanvilleCOChrist</dc:creator>
  <cp:lastModifiedBy>Michael Hawk</cp:lastModifiedBy>
  <cp:revision>3</cp:revision>
  <dcterms:created xsi:type="dcterms:W3CDTF">2021-05-30T12:38:45Z</dcterms:created>
  <dcterms:modified xsi:type="dcterms:W3CDTF">2021-05-30T14:05:20Z</dcterms:modified>
</cp:coreProperties>
</file>