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37" d="100"/>
          <a:sy n="37" d="100"/>
        </p:scale>
        <p:origin x="54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F3BBF-E2D4-426C-BAD1-F530883F1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3533B1-3AB8-41F1-A50F-2F62C4086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6B6D6-CA5B-4A7F-870C-3AF19079F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13C7-30B3-4121-A95F-FB719777F9B9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73B53-B324-4B8B-86C3-C8CAC62AF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6583C-24EC-4D13-88D5-CB028D39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7BDB-B183-4D83-A22C-0C0F72E80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4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A6BD4-062F-4F9C-81FD-387B1207C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B62007-3116-4849-947C-32DCCB0D0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96BF0-1D60-44E8-9D4D-C251A806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13C7-30B3-4121-A95F-FB719777F9B9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B8D7F-0441-4588-A041-F1383FD5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6D497-69D8-493A-9632-8FE693CFB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7BDB-B183-4D83-A22C-0C0F72E80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9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F2CCC9-7A91-48DA-A425-71428C9FFD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174FD8-5C47-4CAB-B7EC-92B3D1A88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85F63-9E67-42AC-88E2-54F574603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13C7-30B3-4121-A95F-FB719777F9B9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1F9A1-DE24-4623-94FF-D0C22882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41809-70B8-44BF-BCD5-ACE31B7C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7BDB-B183-4D83-A22C-0C0F72E80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6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6A219-2A88-4498-B070-E8CDC389C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EE4CE-CCD2-4BFB-930C-A9E59B8E1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69007-5F55-4ED6-B32F-AEDFEEACD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13C7-30B3-4121-A95F-FB719777F9B9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7F966-E101-4D7C-B53F-369DEF8D4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B9DD5-89B4-4C36-8A12-939AE3DB1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7BDB-B183-4D83-A22C-0C0F72E80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14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A580-0D3E-476E-8462-F55108DE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3D125-DBD4-4081-B3A1-7ACB0787E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72016-15AA-4E2B-B2CA-B2AB91160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13C7-30B3-4121-A95F-FB719777F9B9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E2FB3-B1D9-4088-90CD-51EF92839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9573A-533F-449E-8D5D-DD0BBFD86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7BDB-B183-4D83-A22C-0C0F72E80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4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4FDFF-BFE9-4898-81FD-3EE297684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366FC-A5F6-424C-ADC0-E94B9937A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2D8BD-3166-4824-A2ED-BC4CDCE23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9D576-8CF3-4724-BC18-CEB5CA17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13C7-30B3-4121-A95F-FB719777F9B9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33F1F-4634-4D00-9F36-2F7D2C247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3CFBC-0B34-4497-B986-75A675923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7BDB-B183-4D83-A22C-0C0F72E80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8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31196-9987-4B28-B8DD-31D2A7BA8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27D27-C8C7-492E-962E-48E9CCB76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62AD1-E59B-4013-8C44-02016856D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C3596-4618-451B-9FA2-C00BCD91F0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B01BB6-48C7-4974-87DC-AD3FA4CFC6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A5DA43-88F8-4FA0-8A13-1F02C4BD3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13C7-30B3-4121-A95F-FB719777F9B9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F569B9-757D-4B4D-8707-B79F5F0B8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1DC65B-DA2C-4DD8-BDAB-F69C725E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7BDB-B183-4D83-A22C-0C0F72E80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3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48E22-B80E-4771-8B67-AC5E4B41D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E270E2-1FEB-4CBE-98AD-BD97B9613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13C7-30B3-4121-A95F-FB719777F9B9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0B893-123F-45B4-91BD-DE523DA98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8FDFE0-656B-4E6F-87E1-9A90916C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7BDB-B183-4D83-A22C-0C0F72E80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6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F0127B-C324-434C-B6D7-5067F8179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13C7-30B3-4121-A95F-FB719777F9B9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812DA1-DEDC-45F5-9142-600FC4C1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426B1-5F3E-4AAC-8036-817E4C5A2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7BDB-B183-4D83-A22C-0C0F72E80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2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A4800-B58C-4B0D-9B49-ADAD03895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F9412-6D0E-4B02-B7E9-EFC6DBEFF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E43BEA-39C9-418C-ABF4-7FB6823F3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0FD77-04D9-4B19-A902-A2CB52ED6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13C7-30B3-4121-A95F-FB719777F9B9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29353-0536-4043-8D9B-CFAC94A8B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EE3AE-ECAC-4B85-9CAB-7A3FE2F9F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7BDB-B183-4D83-A22C-0C0F72E80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1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F2E53-3BFF-44CD-BB5E-66D7B0833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C73E37-18ED-49B8-837C-8F26185807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431F0-F727-420A-BA65-C4B399CCC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3C28F-9C25-46C8-B388-35B2B307E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13C7-30B3-4121-A95F-FB719777F9B9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44E569-38CE-4066-A3A3-2BA4835BC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73430-B411-4974-98D3-DCCEAD728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7BDB-B183-4D83-A22C-0C0F72E80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1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F20CC4-F939-4050-9839-2CA372E0F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28153-BDE5-4F46-9D96-68432CF61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41B83-1E71-466D-A456-CAAB802FE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113C7-30B3-4121-A95F-FB719777F9B9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DF35A-4A15-4CEC-BA67-104B35523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98846-1A0D-4619-9509-853D5CDE9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87BDB-B183-4D83-A22C-0C0F72E80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7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144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5C9BEDE-114A-8245-B545-7A2043063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96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fall chart&#10;&#10;Description automatically generated">
            <a:extLst>
              <a:ext uri="{FF2B5EF4-FFF2-40B4-BE49-F238E27FC236}">
                <a16:creationId xmlns:a16="http://schemas.microsoft.com/office/drawing/2014/main" id="{2C142BB9-0FC7-7840-BD79-F38A5887F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00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fall chart&#10;&#10;Description automatically generated">
            <a:extLst>
              <a:ext uri="{FF2B5EF4-FFF2-40B4-BE49-F238E27FC236}">
                <a16:creationId xmlns:a16="http://schemas.microsoft.com/office/drawing/2014/main" id="{6E90EAB1-189C-B947-B58A-948E93216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38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waterfall chart&#10;&#10;Description automatically generated">
            <a:extLst>
              <a:ext uri="{FF2B5EF4-FFF2-40B4-BE49-F238E27FC236}">
                <a16:creationId xmlns:a16="http://schemas.microsoft.com/office/drawing/2014/main" id="{A52E6F88-BB18-3042-A6A7-FC208B5D7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52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waterfall chart&#10;&#10;Description automatically generated">
            <a:extLst>
              <a:ext uri="{FF2B5EF4-FFF2-40B4-BE49-F238E27FC236}">
                <a16:creationId xmlns:a16="http://schemas.microsoft.com/office/drawing/2014/main" id="{E195579B-1C33-4E4D-BC41-B6A1C1438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71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52A4EE46-AFF4-0940-BE5D-B85599971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63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F8688C9-AF98-7A46-A1A4-EEA69778E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98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FC9D726-8090-E144-8533-A616108A4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09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04ECBC2-1FD7-9845-9859-89D231B84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88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8F23811C-1A0F-9D46-B2E2-419AF8C34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2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52358B8-45EB-2346-9568-E5A383363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86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5ECBC46-B550-D34F-B572-61AB01077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6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6B23343-5922-324A-B7C4-82567C987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94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119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CFFF989-1C7C-F645-8F17-E9AED8AD8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63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2433FF3-2257-7449-96A7-657A5887C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13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E3B7B82F-6030-6541-9CEF-B74AC53E9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71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668A9D0-0217-E145-B40A-970435089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75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6ACD08A-720C-D147-BA74-FA6EB380D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79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3453289-3BB5-0D47-ABAE-B7992BC2E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15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AF7A2DD-4613-7A47-8140-5BC0B734E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53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DanvilleCOChrist</dc:creator>
  <cp:lastModifiedBy>Michael Hawk</cp:lastModifiedBy>
  <cp:revision>4</cp:revision>
  <dcterms:created xsi:type="dcterms:W3CDTF">2021-05-14T15:52:52Z</dcterms:created>
  <dcterms:modified xsi:type="dcterms:W3CDTF">2021-05-16T14:05:34Z</dcterms:modified>
</cp:coreProperties>
</file>