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0" r:id="rId4"/>
    <p:sldId id="321" r:id="rId5"/>
    <p:sldId id="322" r:id="rId6"/>
    <p:sldId id="323" r:id="rId7"/>
    <p:sldId id="324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Hebrews 13:7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7029B-E105-43A8-9BD8-5FCADE610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F61BE0A-6E3A-4BDE-BA20-EF72E0CB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E2CF58-25D0-4CA1-8D95-B4C4364B279C}"/>
              </a:ext>
            </a:extLst>
          </p:cNvPr>
          <p:cNvSpPr/>
          <p:nvPr/>
        </p:nvSpPr>
        <p:spPr>
          <a:xfrm>
            <a:off x="201336" y="3196205"/>
            <a:ext cx="7810150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C7244-9639-4B90-9483-A20A8221F31A}"/>
              </a:ext>
            </a:extLst>
          </p:cNvPr>
          <p:cNvSpPr/>
          <p:nvPr/>
        </p:nvSpPr>
        <p:spPr>
          <a:xfrm>
            <a:off x="201336" y="3582099"/>
            <a:ext cx="7810150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E0A56-5626-4D50-B272-48FB1BF43FD6}"/>
              </a:ext>
            </a:extLst>
          </p:cNvPr>
          <p:cNvSpPr/>
          <p:nvPr/>
        </p:nvSpPr>
        <p:spPr>
          <a:xfrm>
            <a:off x="201336" y="3967993"/>
            <a:ext cx="7810150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FECCD-35CC-45D9-9843-D38C69DA9A40}"/>
              </a:ext>
            </a:extLst>
          </p:cNvPr>
          <p:cNvSpPr/>
          <p:nvPr/>
        </p:nvSpPr>
        <p:spPr>
          <a:xfrm>
            <a:off x="201336" y="4353887"/>
            <a:ext cx="7810150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84392B-BE19-47DC-B66C-B39A4090451C}"/>
              </a:ext>
            </a:extLst>
          </p:cNvPr>
          <p:cNvSpPr/>
          <p:nvPr/>
        </p:nvSpPr>
        <p:spPr>
          <a:xfrm>
            <a:off x="201336" y="4723003"/>
            <a:ext cx="7810150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CA3516C-BA4A-4730-AF25-BDC5BEAB4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FF08B6-76A0-4C36-9B2C-18579DF1E3F0}"/>
              </a:ext>
            </a:extLst>
          </p:cNvPr>
          <p:cNvSpPr/>
          <p:nvPr/>
        </p:nvSpPr>
        <p:spPr>
          <a:xfrm>
            <a:off x="201336" y="3196205"/>
            <a:ext cx="7810150" cy="7214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354EF-7603-4572-A448-ED1B53607AF0}"/>
              </a:ext>
            </a:extLst>
          </p:cNvPr>
          <p:cNvSpPr/>
          <p:nvPr/>
        </p:nvSpPr>
        <p:spPr>
          <a:xfrm>
            <a:off x="201336" y="3917659"/>
            <a:ext cx="7810150" cy="7214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E45C4-BDBC-44F8-A43D-44A733773980}"/>
              </a:ext>
            </a:extLst>
          </p:cNvPr>
          <p:cNvSpPr/>
          <p:nvPr/>
        </p:nvSpPr>
        <p:spPr>
          <a:xfrm>
            <a:off x="201336" y="4641208"/>
            <a:ext cx="7810150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81F06-E01C-4C2E-9E91-D0103C03B267}"/>
              </a:ext>
            </a:extLst>
          </p:cNvPr>
          <p:cNvSpPr/>
          <p:nvPr/>
        </p:nvSpPr>
        <p:spPr>
          <a:xfrm>
            <a:off x="201336" y="5027102"/>
            <a:ext cx="7810150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2A56E6-FBB6-4A2D-B55F-9860B796BDD0}"/>
              </a:ext>
            </a:extLst>
          </p:cNvPr>
          <p:cNvSpPr/>
          <p:nvPr/>
        </p:nvSpPr>
        <p:spPr>
          <a:xfrm>
            <a:off x="201336" y="5412996"/>
            <a:ext cx="7810150" cy="385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E2C6F8E-077F-440B-AEAA-F5E38D2F2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623245-F698-4DD1-9AE6-0C25848DC974}"/>
              </a:ext>
            </a:extLst>
          </p:cNvPr>
          <p:cNvSpPr/>
          <p:nvPr/>
        </p:nvSpPr>
        <p:spPr>
          <a:xfrm>
            <a:off x="201336" y="3196204"/>
            <a:ext cx="7810150" cy="12247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6AEB4-FC19-43A9-9DC0-CCC011B059DE}"/>
              </a:ext>
            </a:extLst>
          </p:cNvPr>
          <p:cNvSpPr/>
          <p:nvPr/>
        </p:nvSpPr>
        <p:spPr>
          <a:xfrm>
            <a:off x="201336" y="4414705"/>
            <a:ext cx="7810150" cy="12247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CCBE0-9D0D-460C-935E-95C11743DA21}"/>
              </a:ext>
            </a:extLst>
          </p:cNvPr>
          <p:cNvSpPr/>
          <p:nvPr/>
        </p:nvSpPr>
        <p:spPr>
          <a:xfrm>
            <a:off x="201336" y="5636353"/>
            <a:ext cx="7810150" cy="12247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5F474-1495-4269-AC7C-7A1B53EFE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5A3A2E-B923-492F-A0E0-EA63AEA46915}"/>
              </a:ext>
            </a:extLst>
          </p:cNvPr>
          <p:cNvSpPr/>
          <p:nvPr/>
        </p:nvSpPr>
        <p:spPr>
          <a:xfrm>
            <a:off x="201336" y="3187817"/>
            <a:ext cx="7810150" cy="352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84915-8B67-437D-832C-49A47ED21947}"/>
              </a:ext>
            </a:extLst>
          </p:cNvPr>
          <p:cNvSpPr/>
          <p:nvPr/>
        </p:nvSpPr>
        <p:spPr>
          <a:xfrm>
            <a:off x="201336" y="3546446"/>
            <a:ext cx="7810150" cy="335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0E89F-4F0A-490B-AC03-7D3473F16499}"/>
              </a:ext>
            </a:extLst>
          </p:cNvPr>
          <p:cNvSpPr/>
          <p:nvPr/>
        </p:nvSpPr>
        <p:spPr>
          <a:xfrm>
            <a:off x="201336" y="3882005"/>
            <a:ext cx="7810150" cy="3963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D867D-3276-48A2-9A93-72D7E19ABBB8}"/>
              </a:ext>
            </a:extLst>
          </p:cNvPr>
          <p:cNvSpPr/>
          <p:nvPr/>
        </p:nvSpPr>
        <p:spPr>
          <a:xfrm>
            <a:off x="201336" y="4278384"/>
            <a:ext cx="7810150" cy="3963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F68348-7D05-4F98-8F54-519F7611C27E}"/>
              </a:ext>
            </a:extLst>
          </p:cNvPr>
          <p:cNvSpPr/>
          <p:nvPr/>
        </p:nvSpPr>
        <p:spPr>
          <a:xfrm>
            <a:off x="201336" y="4674762"/>
            <a:ext cx="7810150" cy="710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4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74</cp:revision>
  <dcterms:created xsi:type="dcterms:W3CDTF">2017-11-12T03:45:52Z</dcterms:created>
  <dcterms:modified xsi:type="dcterms:W3CDTF">2018-10-09T14:35:49Z</dcterms:modified>
</cp:coreProperties>
</file>