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09" r:id="rId5"/>
    <p:sldId id="310" r:id="rId6"/>
    <p:sldId id="311" r:id="rId7"/>
    <p:sldId id="312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6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Hebrews 10:24-25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CE0D3729-62B2-417C-B379-FE23618E9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17DF125-7E01-404C-81A5-DB9627C4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22BAB5-795B-4FCD-AAEC-C07005DC9A42}"/>
              </a:ext>
            </a:extLst>
          </p:cNvPr>
          <p:cNvSpPr/>
          <p:nvPr/>
        </p:nvSpPr>
        <p:spPr>
          <a:xfrm>
            <a:off x="238539" y="3196424"/>
            <a:ext cx="7673009" cy="381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3C0DD-F408-4C3C-9DB9-454F5F8737D3}"/>
              </a:ext>
            </a:extLst>
          </p:cNvPr>
          <p:cNvSpPr/>
          <p:nvPr/>
        </p:nvSpPr>
        <p:spPr>
          <a:xfrm>
            <a:off x="238538" y="3578087"/>
            <a:ext cx="7673009" cy="381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0D3E82-21F7-4DD4-A1E9-28E748EAC59E}"/>
              </a:ext>
            </a:extLst>
          </p:cNvPr>
          <p:cNvSpPr/>
          <p:nvPr/>
        </p:nvSpPr>
        <p:spPr>
          <a:xfrm>
            <a:off x="238538" y="3959750"/>
            <a:ext cx="7673009" cy="381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535721-C870-4AB9-94F9-D3E02E7C7577}"/>
              </a:ext>
            </a:extLst>
          </p:cNvPr>
          <p:cNvSpPr/>
          <p:nvPr/>
        </p:nvSpPr>
        <p:spPr>
          <a:xfrm>
            <a:off x="238538" y="4341413"/>
            <a:ext cx="7673009" cy="381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D6837-82B5-4177-9AEB-519CFCF7200D}"/>
              </a:ext>
            </a:extLst>
          </p:cNvPr>
          <p:cNvSpPr/>
          <p:nvPr/>
        </p:nvSpPr>
        <p:spPr>
          <a:xfrm>
            <a:off x="238538" y="4723076"/>
            <a:ext cx="7673009" cy="381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A29B27-6808-4A5C-B043-68FAB129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A726D6-D3FE-4912-B80F-EAFBF04FB536}"/>
              </a:ext>
            </a:extLst>
          </p:cNvPr>
          <p:cNvSpPr/>
          <p:nvPr/>
        </p:nvSpPr>
        <p:spPr>
          <a:xfrm>
            <a:off x="238539" y="3180522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20223-C1C3-4290-9EB5-D5B4ED8EC8E1}"/>
              </a:ext>
            </a:extLst>
          </p:cNvPr>
          <p:cNvSpPr/>
          <p:nvPr/>
        </p:nvSpPr>
        <p:spPr>
          <a:xfrm>
            <a:off x="238539" y="3546281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6B291D-53FF-42AB-A296-7F20B94CDE71}"/>
              </a:ext>
            </a:extLst>
          </p:cNvPr>
          <p:cNvSpPr/>
          <p:nvPr/>
        </p:nvSpPr>
        <p:spPr>
          <a:xfrm>
            <a:off x="238539" y="3912040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5A4951-43D1-4EAC-B87F-1A5CF7D60240}"/>
              </a:ext>
            </a:extLst>
          </p:cNvPr>
          <p:cNvSpPr/>
          <p:nvPr/>
        </p:nvSpPr>
        <p:spPr>
          <a:xfrm>
            <a:off x="238538" y="4277799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7ACD42-75AE-45DA-80CD-D9EA2E25F2A3}"/>
              </a:ext>
            </a:extLst>
          </p:cNvPr>
          <p:cNvSpPr/>
          <p:nvPr/>
        </p:nvSpPr>
        <p:spPr>
          <a:xfrm>
            <a:off x="238537" y="4643558"/>
            <a:ext cx="7673009" cy="659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8778C1C-4DF8-4C04-BC59-EE6CF64A8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3A8A7-2CC9-4FCF-803F-0012335A6FB7}"/>
              </a:ext>
            </a:extLst>
          </p:cNvPr>
          <p:cNvSpPr/>
          <p:nvPr/>
        </p:nvSpPr>
        <p:spPr>
          <a:xfrm>
            <a:off x="238539" y="3196424"/>
            <a:ext cx="7673009" cy="1192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4145D-E91D-4BBC-8A03-CEF338C30613}"/>
              </a:ext>
            </a:extLst>
          </p:cNvPr>
          <p:cNvSpPr/>
          <p:nvPr/>
        </p:nvSpPr>
        <p:spPr>
          <a:xfrm>
            <a:off x="238538" y="4389119"/>
            <a:ext cx="7673009" cy="1192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0D1A5-211D-474A-8420-B39C022A3A6D}"/>
              </a:ext>
            </a:extLst>
          </p:cNvPr>
          <p:cNvSpPr/>
          <p:nvPr/>
        </p:nvSpPr>
        <p:spPr>
          <a:xfrm>
            <a:off x="238538" y="5581814"/>
            <a:ext cx="7673009" cy="1276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5B6E18F-C5AD-41F5-B2C1-3F25578F6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871541-750B-492C-A364-F4C1B09C65B6}"/>
              </a:ext>
            </a:extLst>
          </p:cNvPr>
          <p:cNvSpPr/>
          <p:nvPr/>
        </p:nvSpPr>
        <p:spPr>
          <a:xfrm>
            <a:off x="238539" y="3180522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03BC7-8EFA-4350-8E8A-20D01D601D7B}"/>
              </a:ext>
            </a:extLst>
          </p:cNvPr>
          <p:cNvSpPr/>
          <p:nvPr/>
        </p:nvSpPr>
        <p:spPr>
          <a:xfrm>
            <a:off x="238539" y="3546281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22145-3EC7-4E31-BF5C-9B95648A8F0C}"/>
              </a:ext>
            </a:extLst>
          </p:cNvPr>
          <p:cNvSpPr/>
          <p:nvPr/>
        </p:nvSpPr>
        <p:spPr>
          <a:xfrm>
            <a:off x="238539" y="3912040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087CE0-1033-44BC-A768-160080C83515}"/>
              </a:ext>
            </a:extLst>
          </p:cNvPr>
          <p:cNvSpPr/>
          <p:nvPr/>
        </p:nvSpPr>
        <p:spPr>
          <a:xfrm>
            <a:off x="238538" y="4277799"/>
            <a:ext cx="7673009" cy="36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6141CB-A1DD-43CD-B7EB-27D8D521E690}"/>
              </a:ext>
            </a:extLst>
          </p:cNvPr>
          <p:cNvSpPr/>
          <p:nvPr/>
        </p:nvSpPr>
        <p:spPr>
          <a:xfrm>
            <a:off x="238537" y="4643558"/>
            <a:ext cx="7673009" cy="659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1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67</cp:revision>
  <dcterms:created xsi:type="dcterms:W3CDTF">2017-11-12T03:45:52Z</dcterms:created>
  <dcterms:modified xsi:type="dcterms:W3CDTF">2018-09-26T17:49:38Z</dcterms:modified>
</cp:coreProperties>
</file>