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CA6"/>
    <a:srgbClr val="5F9D39"/>
    <a:srgbClr val="EED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/>
    <p:restoredTop sz="94633"/>
  </p:normalViewPr>
  <p:slideViewPr>
    <p:cSldViewPr snapToGrid="0" snapToObjects="1" showGuides="1">
      <p:cViewPr varScale="1">
        <p:scale>
          <a:sx n="89" d="100"/>
          <a:sy n="89" d="100"/>
        </p:scale>
        <p:origin x="-378" y="-9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434-15A7-0D40-9DB9-D7DD524573E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ED53-DFA4-8841-9C96-85B9D930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300" y="342900"/>
            <a:ext cx="638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Scripture Reading: </a:t>
            </a:r>
            <a:r>
              <a:rPr lang="en-US" sz="3200" b="1" smtClean="0">
                <a:solidFill>
                  <a:schemeClr val="bg1"/>
                </a:solidFill>
              </a:rPr>
              <a:t>2 Timothy 1:3-7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0659" y="325464"/>
            <a:ext cx="5222928" cy="15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80896" y="1534332"/>
            <a:ext cx="358010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Dying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Relationships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Diseases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Crowds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Flying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Enclosed Spaces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Storms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Spiders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Failure</a:t>
            </a:r>
            <a:endParaRPr lang="en-US" sz="2800" b="1" dirty="0" smtClean="0">
              <a:ln>
                <a:solidFill>
                  <a:srgbClr val="5F9D39"/>
                </a:solidFill>
              </a:ln>
              <a:solidFill>
                <a:srgbClr val="C1FCA6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Failing</a:t>
            </a:r>
            <a:endParaRPr lang="en-US" sz="2800" b="1" dirty="0">
              <a:ln>
                <a:solidFill>
                  <a:srgbClr val="5F9D39"/>
                </a:solidFill>
              </a:ln>
              <a:solidFill>
                <a:srgbClr val="C1FC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83" y="3444498"/>
            <a:ext cx="7563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Therefore I remind you to stir up the gift of God which is in you through the laying on of my hands. </a:t>
            </a:r>
            <a:r>
              <a:rPr lang="en-US" sz="2700" b="1" u="sng" dirty="0" smtClean="0">
                <a:ln>
                  <a:solidFill>
                    <a:srgbClr val="5F9D39"/>
                  </a:solidFill>
                </a:ln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For God has not given us a spirit of fear</a:t>
            </a:r>
            <a:r>
              <a:rPr lang="en-US" sz="27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but of power and of love and of a sound mind.</a:t>
            </a:r>
          </a:p>
          <a:p>
            <a:pPr algn="r"/>
            <a:r>
              <a:rPr lang="en-US" sz="27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 Timothy 1:6-7</a:t>
            </a:r>
            <a:endParaRPr lang="en-US" sz="27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bldLvl="5" rev="1"/>
      <p:bldP spid="8" grpId="1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6941" y="3429000"/>
            <a:ext cx="1108128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Genuine Faith Conquers Fear (Mark 4:35-40)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Confident Prayer Conquers Fear (Acts 4:29-33)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Waiting for God Conquers Fear (Psa 27:1, 14)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3600" b="1" dirty="0" smtClean="0">
                <a:solidFill>
                  <a:srgbClr val="C1FCA6"/>
                </a:solidFill>
                <a:latin typeface="Arial" charset="0"/>
                <a:ea typeface="Arial" charset="0"/>
                <a:cs typeface="Arial" charset="0"/>
              </a:rPr>
              <a:t>Claiming God’s Gift Conquers Fear (2 Tim 1:7)</a:t>
            </a:r>
            <a:endParaRPr lang="en-US" sz="3600" b="1" dirty="0">
              <a:solidFill>
                <a:srgbClr val="C1FCA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7961" y="870731"/>
            <a:ext cx="1025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Let not your heart be troubled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you believe in God, believe also in Me. In My Father’s house are many mansions; if it were not so, I would have told you. I go to prepare a place for you. And if I go and prepare a place for you, I will come again and receive you to Myself; that where I am, there you may be also.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John 14:1-3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183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Danville Church</cp:lastModifiedBy>
  <cp:revision>21</cp:revision>
  <dcterms:created xsi:type="dcterms:W3CDTF">2018-06-26T12:16:01Z</dcterms:created>
  <dcterms:modified xsi:type="dcterms:W3CDTF">2018-09-09T12:54:10Z</dcterms:modified>
</cp:coreProperties>
</file>