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61" r:id="rId7"/>
    <p:sldId id="264" r:id="rId8"/>
    <p:sldId id="260"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wrap="none" numCol="2">
            <a:normAutofit fontScale="92500" lnSpcReduction="10000"/>
          </a:bodyPr>
          <a:lstStyle/>
          <a:p>
            <a:pPr algn="l"/>
            <a:r>
              <a:rPr lang="en-US" sz="3900" b="1" u="sng" dirty="0"/>
              <a:t>Israel’s Passover Lamb</a:t>
            </a:r>
          </a:p>
          <a:p>
            <a:pPr algn="l"/>
            <a:r>
              <a:rPr lang="en-US" sz="3900" dirty="0"/>
              <a:t>Firstborn male</a:t>
            </a:r>
          </a:p>
          <a:p>
            <a:pPr algn="l"/>
            <a:r>
              <a:rPr lang="en-US" sz="3900" dirty="0"/>
              <a:t>w/o blemish</a:t>
            </a:r>
          </a:p>
          <a:p>
            <a:pPr algn="l"/>
            <a:r>
              <a:rPr lang="en-US" sz="3900" dirty="0"/>
              <a:t>No broken bone</a:t>
            </a:r>
          </a:p>
          <a:p>
            <a:pPr algn="l"/>
            <a:r>
              <a:rPr lang="en-US" sz="3900" dirty="0"/>
              <a:t>Save from phys. Death</a:t>
            </a:r>
          </a:p>
          <a:p>
            <a:pPr algn="l"/>
            <a:r>
              <a:rPr lang="en-US" sz="3900" dirty="0"/>
              <a:t>Vicarious sacrifice</a:t>
            </a:r>
          </a:p>
          <a:p>
            <a:pPr algn="l"/>
            <a:r>
              <a:rPr lang="en-US" sz="3900" dirty="0"/>
              <a:t>Blood applied to door</a:t>
            </a:r>
          </a:p>
          <a:p>
            <a:pPr algn="l"/>
            <a:r>
              <a:rPr lang="en-US" sz="3900" dirty="0"/>
              <a:t>Lamb was eaten</a:t>
            </a:r>
          </a:p>
          <a:p>
            <a:pPr algn="l"/>
            <a:r>
              <a:rPr lang="en-US" sz="3900" dirty="0"/>
              <a:t>Sacrificed yearly</a:t>
            </a:r>
          </a:p>
          <a:p>
            <a:pPr algn="l"/>
            <a:endParaRPr lang="en-US" sz="3600" dirty="0"/>
          </a:p>
          <a:p>
            <a:pPr algn="l"/>
            <a:r>
              <a:rPr lang="en-US" sz="3900" b="1" u="sng" dirty="0"/>
              <a:t>Our Passover Lamb 1Co.5</a:t>
            </a:r>
          </a:p>
          <a:p>
            <a:pPr algn="l"/>
            <a:r>
              <a:rPr lang="en-US" sz="3900" dirty="0"/>
              <a:t>Firstborn male – Mt.1:23</a:t>
            </a:r>
          </a:p>
          <a:p>
            <a:pPr algn="l"/>
            <a:r>
              <a:rPr lang="en-US" sz="3900" dirty="0"/>
              <a:t>w/o blemish1Pt.1:19;Hb.4:15</a:t>
            </a:r>
          </a:p>
          <a:p>
            <a:pPr algn="l"/>
            <a:r>
              <a:rPr lang="en-US" sz="3900" dirty="0"/>
              <a:t>No broken bone –Jn.19:31f</a:t>
            </a:r>
          </a:p>
          <a:p>
            <a:pPr algn="l"/>
            <a:r>
              <a:rPr lang="en-US" sz="3900" dirty="0"/>
              <a:t>Saved from sp. Death- Is.59:2</a:t>
            </a:r>
          </a:p>
          <a:p>
            <a:pPr algn="l"/>
            <a:r>
              <a:rPr lang="en-US" sz="3900" dirty="0"/>
              <a:t>Vicarious sacrifice Mt.26:28</a:t>
            </a:r>
          </a:p>
          <a:p>
            <a:pPr algn="l"/>
            <a:r>
              <a:rPr lang="en-US" sz="3900" dirty="0"/>
              <a:t>Blood applied at </a:t>
            </a:r>
            <a:r>
              <a:rPr lang="en-US" sz="3900" dirty="0" err="1"/>
              <a:t>bapt.</a:t>
            </a:r>
            <a:r>
              <a:rPr lang="en-US" sz="3900" dirty="0"/>
              <a:t> Rm.6</a:t>
            </a:r>
          </a:p>
          <a:p>
            <a:pPr algn="l"/>
            <a:r>
              <a:rPr lang="en-US" sz="3900"/>
              <a:t>Body</a:t>
            </a:r>
            <a:r>
              <a:rPr lang="en-US" sz="3900" dirty="0"/>
              <a:t>/</a:t>
            </a:r>
            <a:r>
              <a:rPr lang="en-US" sz="3900"/>
              <a:t>blood 1Co.11:24-25</a:t>
            </a:r>
            <a:endParaRPr lang="en-US" sz="3900" dirty="0"/>
          </a:p>
          <a:p>
            <a:pPr algn="l"/>
            <a:r>
              <a:rPr lang="en-US" sz="3900" dirty="0"/>
              <a:t>One time sac. Heb.10:10-12</a:t>
            </a:r>
          </a:p>
          <a:p>
            <a:pPr algn="l"/>
            <a:endParaRPr lang="en-US" sz="3600" dirty="0"/>
          </a:p>
        </p:txBody>
      </p:sp>
    </p:spTree>
    <p:extLst>
      <p:ext uri="{BB962C8B-B14F-4D97-AF65-F5344CB8AC3E}">
        <p14:creationId xmlns:p14="http://schemas.microsoft.com/office/powerpoint/2010/main" val="14066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barn(inVertical)">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barn(inVertical)">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barn(inVertical)">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barn(inVertical)">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barn(inVertical)">
                                      <p:cBhvr>
                                        <p:cTn id="9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r>
              <a:rPr lang="en-US" sz="3600" b="1" dirty="0"/>
              <a:t>THE BLOOD OF CHRIST</a:t>
            </a:r>
          </a:p>
          <a:p>
            <a:pPr marL="742950" indent="-742950" algn="l">
              <a:buAutoNum type="arabicPeriod"/>
            </a:pPr>
            <a:r>
              <a:rPr lang="en-US" sz="4000" dirty="0"/>
              <a:t>Lamb of God – Jn.1:29; Rev.13:8 Lamb slain Eph.3:11</a:t>
            </a:r>
          </a:p>
          <a:p>
            <a:pPr marL="742950" indent="-742950" algn="l">
              <a:buAutoNum type="arabicPeriod"/>
            </a:pPr>
            <a:r>
              <a:rPr lang="en-US" sz="4000" dirty="0"/>
              <a:t>His blood </a:t>
            </a:r>
            <a:r>
              <a:rPr lang="en-US" sz="4000" dirty="0" err="1"/>
              <a:t>cleanseth</a:t>
            </a:r>
            <a:r>
              <a:rPr lang="en-US" sz="4000" dirty="0"/>
              <a:t> from all sin – 1Jn.1:9</a:t>
            </a:r>
          </a:p>
          <a:p>
            <a:pPr marL="1200150" lvl="1" indent="-742950" algn="l">
              <a:buAutoNum type="arabicPeriod"/>
            </a:pPr>
            <a:r>
              <a:rPr lang="en-US" sz="3600" dirty="0"/>
              <a:t>IPt.1:18-19 – Redeemed by his blood</a:t>
            </a:r>
          </a:p>
          <a:p>
            <a:pPr marL="1200150" lvl="1" indent="-742950" algn="l">
              <a:buAutoNum type="arabicPeriod"/>
            </a:pPr>
            <a:r>
              <a:rPr lang="en-US" sz="3600" dirty="0"/>
              <a:t>1Pt.2:21-22; Heb.4:15 – sinless</a:t>
            </a:r>
          </a:p>
          <a:p>
            <a:pPr algn="l"/>
            <a:r>
              <a:rPr lang="en-US" sz="4000" dirty="0"/>
              <a:t>3.  Acts 20:28 Purchased the church w/his blood</a:t>
            </a:r>
          </a:p>
          <a:p>
            <a:pPr algn="l"/>
            <a:r>
              <a:rPr lang="en-US" sz="4000" dirty="0"/>
              <a:t>	1. Head of the church – Eph.1:22-23; Col.1;18,24</a:t>
            </a:r>
          </a:p>
          <a:p>
            <a:pPr algn="l"/>
            <a:r>
              <a:rPr lang="en-US" sz="4000" dirty="0"/>
              <a:t>	2.	Savior of the body – Eph.5:23-25</a:t>
            </a:r>
          </a:p>
          <a:p>
            <a:pPr algn="l"/>
            <a:endParaRPr lang="en-US" sz="3600" dirty="0"/>
          </a:p>
        </p:txBody>
      </p:sp>
    </p:spTree>
    <p:extLst>
      <p:ext uri="{BB962C8B-B14F-4D97-AF65-F5344CB8AC3E}">
        <p14:creationId xmlns:p14="http://schemas.microsoft.com/office/powerpoint/2010/main" val="7861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lnSpcReduction="10000"/>
          </a:bodyPr>
          <a:lstStyle/>
          <a:p>
            <a:pPr algn="l"/>
            <a:r>
              <a:rPr lang="en-US" sz="3600" dirty="0"/>
              <a:t>Rev.1:5 - Jesus washed us from our sins in His own blood.</a:t>
            </a:r>
          </a:p>
          <a:p>
            <a:pPr algn="l"/>
            <a:r>
              <a:rPr lang="en-US" sz="3600" dirty="0"/>
              <a:t>Acts 22:16 - baptized and wash away his sins.</a:t>
            </a:r>
          </a:p>
          <a:p>
            <a:pPr algn="l"/>
            <a:r>
              <a:rPr lang="en-US" sz="3600" dirty="0"/>
              <a:t>Mt.26:28 - Jesus' blood was poured out for remission of sins.</a:t>
            </a:r>
          </a:p>
          <a:p>
            <a:pPr algn="l"/>
            <a:r>
              <a:rPr lang="en-US" sz="3600" dirty="0"/>
              <a:t>Acts 2:38 - Everyone must be baptized for remission of sins.</a:t>
            </a:r>
          </a:p>
          <a:p>
            <a:pPr algn="l"/>
            <a:r>
              <a:rPr lang="en-US" sz="3600" dirty="0"/>
              <a:t>Rm.6:3-4 We are baptized into Christ, into His death. Baptism is the act at which we come into contact with or receive the benefit of Jesus' death. As a result, after we have been baptized, we have newness of life (v4), made free from sin v.17,18. Gal. 3:26,27</a:t>
            </a:r>
          </a:p>
          <a:p>
            <a:pPr algn="l"/>
            <a:endParaRPr lang="en-US" sz="3600" dirty="0"/>
          </a:p>
        </p:txBody>
      </p:sp>
    </p:spTree>
    <p:extLst>
      <p:ext uri="{BB962C8B-B14F-4D97-AF65-F5344CB8AC3E}">
        <p14:creationId xmlns:p14="http://schemas.microsoft.com/office/powerpoint/2010/main" val="366222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lnSpcReduction="10000"/>
          </a:bodyPr>
          <a:lstStyle/>
          <a:p>
            <a:r>
              <a:rPr lang="en-US" sz="4000" b="1" dirty="0"/>
              <a:t>during the crucifixion not a one of his bones was broken </a:t>
            </a:r>
          </a:p>
          <a:p>
            <a:pPr algn="l"/>
            <a:r>
              <a:rPr lang="en-US" sz="3600" dirty="0"/>
              <a:t>Jn.19:31 Therefore, because it was the Preparation Day, that the bodies should not remain on the cross on the Sabbath (for that Sabbath was a high day), the Jews asked Pilate that their legs might be broken, and that they might be taken away. 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35 And he who has</a:t>
            </a:r>
          </a:p>
        </p:txBody>
      </p:sp>
    </p:spTree>
    <p:extLst>
      <p:ext uri="{BB962C8B-B14F-4D97-AF65-F5344CB8AC3E}">
        <p14:creationId xmlns:p14="http://schemas.microsoft.com/office/powerpoint/2010/main" val="17886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pPr algn="l"/>
            <a:r>
              <a:rPr lang="en-US" sz="3600" dirty="0"/>
              <a:t>testified, and his testimony is true; and he knows that he is telling the truth, so that you may believe. 36 For these things were done that the Scripture should be fulfilled, “Not one of His bones shall be broken.” (</a:t>
            </a:r>
            <a:r>
              <a:rPr lang="en-US" sz="3600" b="1" u="sng" dirty="0"/>
              <a:t>Psm.34:20</a:t>
            </a:r>
            <a:r>
              <a:rPr lang="en-US" sz="3600" dirty="0"/>
              <a:t>) </a:t>
            </a:r>
          </a:p>
          <a:p>
            <a:pPr algn="l"/>
            <a:r>
              <a:rPr lang="en-US" sz="3600" u="sng" dirty="0"/>
              <a:t>300+ prophecies fulfilled</a:t>
            </a:r>
          </a:p>
          <a:p>
            <a:pPr algn="l"/>
            <a:endParaRPr lang="en-US" sz="3600" dirty="0"/>
          </a:p>
        </p:txBody>
      </p:sp>
    </p:spTree>
    <p:extLst>
      <p:ext uri="{BB962C8B-B14F-4D97-AF65-F5344CB8AC3E}">
        <p14:creationId xmlns:p14="http://schemas.microsoft.com/office/powerpoint/2010/main" val="35617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pPr algn="l"/>
            <a:r>
              <a:rPr lang="en-US" sz="3600" dirty="0"/>
              <a:t>He died at 3 o’clock in the afternoon Mt.27:46 – the very time the Passover lamb was to be killed </a:t>
            </a:r>
          </a:p>
          <a:p>
            <a:pPr algn="l"/>
            <a:r>
              <a:rPr lang="en-US" sz="3600" dirty="0"/>
              <a:t>His blood became a </a:t>
            </a:r>
            <a:r>
              <a:rPr lang="en-US" sz="3600" b="1" u="sng" dirty="0"/>
              <a:t>propitiation</a:t>
            </a:r>
            <a:r>
              <a:rPr lang="en-US" sz="3600" dirty="0"/>
              <a:t> for sin Rm.3:25;</a:t>
            </a:r>
          </a:p>
          <a:p>
            <a:pPr algn="l"/>
            <a:r>
              <a:rPr lang="en-US" sz="3600" dirty="0"/>
              <a:t> 1Pt.2:24 by his stripes we are healed – Isa.53:5</a:t>
            </a:r>
          </a:p>
          <a:p>
            <a:pPr algn="l"/>
            <a:r>
              <a:rPr lang="en-US" sz="3600" dirty="0"/>
              <a:t>For all who access the application of it by obedience to his will: </a:t>
            </a:r>
          </a:p>
          <a:p>
            <a:pPr algn="l"/>
            <a:r>
              <a:rPr lang="en-US" sz="3600" dirty="0"/>
              <a:t>Heb.5:9 And having been perfected, He became the author of eternal salvation to all who obey Him, </a:t>
            </a:r>
          </a:p>
        </p:txBody>
      </p:sp>
    </p:spTree>
    <p:extLst>
      <p:ext uri="{BB962C8B-B14F-4D97-AF65-F5344CB8AC3E}">
        <p14:creationId xmlns:p14="http://schemas.microsoft.com/office/powerpoint/2010/main" val="24342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pPr algn="l"/>
            <a:r>
              <a:rPr lang="en-US" sz="3600" dirty="0"/>
              <a:t>We are cleansed by his blood Heb.9:14 when we receive the word,  and submit to immersion Eph.5:26</a:t>
            </a:r>
          </a:p>
        </p:txBody>
      </p:sp>
    </p:spTree>
    <p:extLst>
      <p:ext uri="{BB962C8B-B14F-4D97-AF65-F5344CB8AC3E}">
        <p14:creationId xmlns:p14="http://schemas.microsoft.com/office/powerpoint/2010/main" val="39449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endParaRPr lang="en-US" sz="3600" dirty="0"/>
          </a:p>
        </p:txBody>
      </p:sp>
    </p:spTree>
    <p:extLst>
      <p:ext uri="{BB962C8B-B14F-4D97-AF65-F5344CB8AC3E}">
        <p14:creationId xmlns:p14="http://schemas.microsoft.com/office/powerpoint/2010/main" val="214057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FC70FE-1B4B-4FB9-8FCA-A5FD3F7336AE}"/>
              </a:ext>
            </a:extLst>
          </p:cNvPr>
          <p:cNvSpPr>
            <a:spLocks noGrp="1"/>
          </p:cNvSpPr>
          <p:nvPr>
            <p:ph type="subTitle" idx="1"/>
          </p:nvPr>
        </p:nvSpPr>
        <p:spPr>
          <a:xfrm>
            <a:off x="0" y="0"/>
            <a:ext cx="12192000" cy="6858000"/>
          </a:xfrm>
        </p:spPr>
        <p:txBody>
          <a:bodyPr>
            <a:normAutofit/>
          </a:bodyPr>
          <a:lstStyle/>
          <a:p>
            <a:endParaRPr lang="en-US" sz="3600" dirty="0"/>
          </a:p>
        </p:txBody>
      </p:sp>
    </p:spTree>
    <p:extLst>
      <p:ext uri="{BB962C8B-B14F-4D97-AF65-F5344CB8AC3E}">
        <p14:creationId xmlns:p14="http://schemas.microsoft.com/office/powerpoint/2010/main" val="1333494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0</TotalTime>
  <Words>556</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Hafley</dc:creator>
  <cp:lastModifiedBy>Morris Hafley</cp:lastModifiedBy>
  <cp:revision>31</cp:revision>
  <dcterms:created xsi:type="dcterms:W3CDTF">2018-08-04T15:28:57Z</dcterms:created>
  <dcterms:modified xsi:type="dcterms:W3CDTF">2018-08-08T21:03:37Z</dcterms:modified>
</cp:coreProperties>
</file>