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8"/>
  </p:notesMasterIdLst>
  <p:sldIdLst>
    <p:sldId id="716" r:id="rId2"/>
    <p:sldId id="674" r:id="rId3"/>
    <p:sldId id="687" r:id="rId4"/>
    <p:sldId id="564" r:id="rId5"/>
    <p:sldId id="617" r:id="rId6"/>
    <p:sldId id="636" r:id="rId7"/>
    <p:sldId id="712" r:id="rId8"/>
    <p:sldId id="638" r:id="rId9"/>
    <p:sldId id="594" r:id="rId10"/>
    <p:sldId id="595" r:id="rId11"/>
    <p:sldId id="713" r:id="rId12"/>
    <p:sldId id="618" r:id="rId13"/>
    <p:sldId id="688" r:id="rId14"/>
    <p:sldId id="578" r:id="rId15"/>
    <p:sldId id="619" r:id="rId16"/>
    <p:sldId id="639" r:id="rId17"/>
    <p:sldId id="597" r:id="rId18"/>
    <p:sldId id="646" r:id="rId19"/>
    <p:sldId id="703" r:id="rId20"/>
    <p:sldId id="598" r:id="rId21"/>
    <p:sldId id="599" r:id="rId22"/>
    <p:sldId id="620" r:id="rId23"/>
    <p:sldId id="641" r:id="rId24"/>
    <p:sldId id="621" r:id="rId25"/>
    <p:sldId id="600" r:id="rId26"/>
    <p:sldId id="622" r:id="rId27"/>
    <p:sldId id="689" r:id="rId28"/>
    <p:sldId id="567" r:id="rId29"/>
    <p:sldId id="625" r:id="rId30"/>
    <p:sldId id="714" r:id="rId31"/>
    <p:sldId id="601" r:id="rId32"/>
    <p:sldId id="602" r:id="rId33"/>
    <p:sldId id="603" r:id="rId34"/>
    <p:sldId id="604" r:id="rId35"/>
    <p:sldId id="605" r:id="rId36"/>
    <p:sldId id="616" r:id="rId37"/>
    <p:sldId id="637" r:id="rId38"/>
    <p:sldId id="690" r:id="rId39"/>
    <p:sldId id="635" r:id="rId40"/>
    <p:sldId id="632" r:id="rId41"/>
    <p:sldId id="643" r:id="rId42"/>
    <p:sldId id="628" r:id="rId43"/>
    <p:sldId id="629" r:id="rId44"/>
    <p:sldId id="630" r:id="rId45"/>
    <p:sldId id="631" r:id="rId46"/>
    <p:sldId id="633" r:id="rId47"/>
    <p:sldId id="644" r:id="rId48"/>
    <p:sldId id="645" r:id="rId49"/>
    <p:sldId id="704" r:id="rId50"/>
    <p:sldId id="715" r:id="rId51"/>
    <p:sldId id="691" r:id="rId52"/>
    <p:sldId id="626" r:id="rId53"/>
    <p:sldId id="608" r:id="rId54"/>
    <p:sldId id="647" r:id="rId55"/>
    <p:sldId id="648" r:id="rId56"/>
    <p:sldId id="610" r:id="rId57"/>
    <p:sldId id="580" r:id="rId58"/>
    <p:sldId id="649" r:id="rId59"/>
    <p:sldId id="706" r:id="rId60"/>
    <p:sldId id="611" r:id="rId61"/>
    <p:sldId id="613" r:id="rId62"/>
    <p:sldId id="693" r:id="rId63"/>
    <p:sldId id="651" r:id="rId64"/>
    <p:sldId id="653" r:id="rId65"/>
    <p:sldId id="654" r:id="rId66"/>
    <p:sldId id="655" r:id="rId67"/>
    <p:sldId id="656" r:id="rId68"/>
    <p:sldId id="657" r:id="rId69"/>
    <p:sldId id="658" r:id="rId70"/>
    <p:sldId id="664" r:id="rId71"/>
    <p:sldId id="694" r:id="rId72"/>
    <p:sldId id="698" r:id="rId73"/>
    <p:sldId id="701" r:id="rId74"/>
    <p:sldId id="695" r:id="rId75"/>
    <p:sldId id="576" r:id="rId76"/>
    <p:sldId id="707" r:id="rId77"/>
    <p:sldId id="708" r:id="rId78"/>
    <p:sldId id="710" r:id="rId79"/>
    <p:sldId id="663" r:id="rId80"/>
    <p:sldId id="709" r:id="rId81"/>
    <p:sldId id="700" r:id="rId82"/>
    <p:sldId id="711" r:id="rId83"/>
    <p:sldId id="696" r:id="rId84"/>
    <p:sldId id="591" r:id="rId85"/>
    <p:sldId id="676" r:id="rId86"/>
    <p:sldId id="677" r:id="rId87"/>
    <p:sldId id="678" r:id="rId88"/>
    <p:sldId id="680" r:id="rId89"/>
    <p:sldId id="682" r:id="rId90"/>
    <p:sldId id="702" r:id="rId91"/>
    <p:sldId id="679" r:id="rId92"/>
    <p:sldId id="681" r:id="rId93"/>
    <p:sldId id="697" r:id="rId94"/>
    <p:sldId id="590" r:id="rId95"/>
    <p:sldId id="660" r:id="rId96"/>
    <p:sldId id="717"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290C"/>
    <a:srgbClr val="FFD347"/>
    <a:srgbClr val="FFE07D"/>
    <a:srgbClr val="224624"/>
    <a:srgbClr val="3B414F"/>
    <a:srgbClr val="323844"/>
    <a:srgbClr val="000066"/>
    <a:srgbClr val="FFC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784" autoAdjust="0"/>
  </p:normalViewPr>
  <p:slideViewPr>
    <p:cSldViewPr>
      <p:cViewPr varScale="1">
        <p:scale>
          <a:sx n="70" d="100"/>
          <a:sy n="70" d="100"/>
        </p:scale>
        <p:origin x="-139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8A41B-6B2C-4455-BB85-6CABA7F2ABC2}" type="datetimeFigureOut">
              <a:rPr lang="en-US" smtClean="0"/>
              <a:pPr/>
              <a:t>7/15/2018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4AE31-B324-4FD5-90C1-06EA003A9246}" type="slidenum">
              <a:rPr lang="en-US" smtClean="0"/>
              <a:pPr/>
              <a:t>‹#›</a:t>
            </a:fld>
            <a:endParaRPr lang="en-US" dirty="0"/>
          </a:p>
        </p:txBody>
      </p:sp>
    </p:spTree>
    <p:extLst>
      <p:ext uri="{BB962C8B-B14F-4D97-AF65-F5344CB8AC3E}">
        <p14:creationId xmlns:p14="http://schemas.microsoft.com/office/powerpoint/2010/main" val="375791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50496-982E-41DF-B53F-DFD22C9CF57D}"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50496-982E-41DF-B53F-DFD22C9CF57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FC550496-982E-41DF-B53F-DFD22C9CF57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50496-982E-41DF-B53F-DFD22C9CF57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50496-982E-41DF-B53F-DFD22C9CF57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550496-982E-41DF-B53F-DFD22C9CF57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550496-982E-41DF-B53F-DFD22C9CF57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550496-982E-41DF-B53F-DFD22C9CF57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550496-982E-41DF-B53F-DFD22C9CF57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89DB195-4A6D-4568-9AC3-D128850D936E}" type="datetimeFigureOut">
              <a:rPr lang="en-US" smtClean="0"/>
              <a:pPr/>
              <a:t>7/15/2018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550496-982E-41DF-B53F-DFD22C9CF57D}"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89DB195-4A6D-4568-9AC3-D128850D936E}" type="datetimeFigureOut">
              <a:rPr lang="en-US" smtClean="0"/>
              <a:pPr/>
              <a:t>7/15/2018</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FC550496-982E-41DF-B53F-DFD22C9CF57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89DB195-4A6D-4568-9AC3-D128850D936E}" type="datetimeFigureOut">
              <a:rPr lang="en-US" smtClean="0"/>
              <a:pPr/>
              <a:t>7/15/2018</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C550496-982E-41DF-B53F-DFD22C9CF5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4503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ontent Placeholder 21">
            <a:extLst>
              <a:ext uri="{FF2B5EF4-FFF2-40B4-BE49-F238E27FC236}">
                <a16:creationId xmlns:a16="http://schemas.microsoft.com/office/drawing/2014/main" xmlns="" id="{9F6568A8-297D-4824-B4DE-41F3F2015AFC}"/>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Genesis 43:29-34</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33</a:t>
            </a:r>
            <a:r>
              <a:rPr lang="en-US" dirty="0">
                <a:latin typeface="Sakkal Majalla" panose="02000000000000000000" pitchFamily="2" charset="-78"/>
                <a:cs typeface="Sakkal Majalla" panose="02000000000000000000" pitchFamily="2" charset="-78"/>
              </a:rPr>
              <a:t>And they sat before him, the firstborn according to his birthright, and the youngest according to his youth: and the men marvelled one at another. </a:t>
            </a:r>
            <a:r>
              <a:rPr lang="en-US" baseline="30000" dirty="0">
                <a:solidFill>
                  <a:srgbClr val="C00000"/>
                </a:solidFill>
                <a:latin typeface="Sakkal Majalla" panose="02000000000000000000" pitchFamily="2" charset="-78"/>
                <a:cs typeface="Sakkal Majalla" panose="02000000000000000000" pitchFamily="2" charset="-78"/>
              </a:rPr>
              <a:t>34</a:t>
            </a:r>
            <a:r>
              <a:rPr lang="en-US" dirty="0">
                <a:latin typeface="Sakkal Majalla" panose="02000000000000000000" pitchFamily="2" charset="-78"/>
                <a:cs typeface="Sakkal Majalla" panose="02000000000000000000" pitchFamily="2" charset="-78"/>
              </a:rPr>
              <a:t>And he took and sent messes unto them from before him: but Benjamin's mess was five times so much as any of theirs. And they drank, and were merry with him.</a:t>
            </a:r>
          </a:p>
          <a:p>
            <a:pPr marL="804863" lvl="1" indent="-231775">
              <a:lnSpc>
                <a:spcPts val="2800"/>
              </a:lnSpc>
              <a:buClr>
                <a:schemeClr val="accent1"/>
              </a:buClr>
              <a:buSzPct val="80000"/>
              <a:buFont typeface="Arial" pitchFamily="34" charset="0"/>
              <a:buChar char="•"/>
              <a:defRPr/>
            </a:pPr>
            <a:endParaRPr lang="en-US" dirty="0">
              <a:latin typeface="Sakkal Majalla" panose="02000000000000000000" pitchFamily="2" charset="-78"/>
              <a:cs typeface="Sakkal Majalla" panose="02000000000000000000" pitchFamily="2" charset="-78"/>
            </a:endParaRPr>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Joseph’s Brothers</a:t>
            </a:r>
          </a:p>
        </p:txBody>
      </p:sp>
      <p:sp>
        <p:nvSpPr>
          <p:cNvPr id="11" name="TextBox 10">
            <a:extLst>
              <a:ext uri="{FF2B5EF4-FFF2-40B4-BE49-F238E27FC236}">
                <a16:creationId xmlns:a16="http://schemas.microsoft.com/office/drawing/2014/main" xmlns="" id="{31DC3AD5-5171-42EC-8A85-FE787E31DAD8}"/>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1.</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2815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848600" cy="2677656"/>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“Blessed is the man that endureth temptation: for when he is tried, he shall receive the crown of life, which the Lord hath promised to them that love him.”</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–James 1:12</a:t>
            </a:r>
          </a:p>
        </p:txBody>
      </p:sp>
    </p:spTree>
    <p:extLst>
      <p:ext uri="{BB962C8B-B14F-4D97-AF65-F5344CB8AC3E}">
        <p14:creationId xmlns:p14="http://schemas.microsoft.com/office/powerpoint/2010/main" val="209496043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3970318"/>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6</a:t>
            </a:r>
            <a:r>
              <a:rPr lang="en-US" sz="2800" dirty="0">
                <a:solidFill>
                  <a:schemeClr val="bg1"/>
                </a:solidFill>
                <a:latin typeface="Aharoni" panose="02010803020104030203" pitchFamily="2" charset="-79"/>
                <a:cs typeface="Aharoni" panose="02010803020104030203" pitchFamily="2" charset="-79"/>
              </a:rPr>
              <a:t> Wherein ye greatly rejoice, though now for a season, if need be, ye are in heaviness through manifold temptations: </a:t>
            </a:r>
            <a:r>
              <a:rPr lang="en-US" sz="2800" baseline="30000" dirty="0">
                <a:solidFill>
                  <a:srgbClr val="FFC000"/>
                </a:solidFill>
                <a:latin typeface="Aharoni" panose="02010803020104030203" pitchFamily="2" charset="-79"/>
                <a:cs typeface="Aharoni" panose="02010803020104030203" pitchFamily="2" charset="-79"/>
              </a:rPr>
              <a:t>7 </a:t>
            </a:r>
            <a:r>
              <a:rPr lang="en-US" sz="2800" dirty="0">
                <a:solidFill>
                  <a:schemeClr val="bg1"/>
                </a:solidFill>
                <a:latin typeface="Aharoni" panose="02010803020104030203" pitchFamily="2" charset="-79"/>
                <a:cs typeface="Aharoni" panose="02010803020104030203" pitchFamily="2" charset="-79"/>
              </a:rPr>
              <a:t>That the trial of your faith, being much more precious than of gold that perisheth, though it be tried with fire, might be found unto praise and honour and glory at the appearing of Jesus Christ.”</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–1 Peter 1:6-7</a:t>
            </a:r>
          </a:p>
        </p:txBody>
      </p:sp>
    </p:spTree>
    <p:extLst>
      <p:ext uri="{BB962C8B-B14F-4D97-AF65-F5344CB8AC3E}">
        <p14:creationId xmlns:p14="http://schemas.microsoft.com/office/powerpoint/2010/main" val="2476784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1113125"/>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36355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57</a:t>
            </a:r>
            <a:r>
              <a:rPr lang="en-US" sz="2700" dirty="0">
                <a:latin typeface="Sakkal Majalla" panose="02000000000000000000" pitchFamily="2" charset="-78"/>
                <a:cs typeface="Sakkal Majalla" panose="02000000000000000000" pitchFamily="2" charset="-78"/>
              </a:rPr>
              <a:t>Now Elisabeth's full time came that she should be delivered; and she brought forth a son. </a:t>
            </a:r>
          </a:p>
        </p:txBody>
      </p:sp>
      <p:sp>
        <p:nvSpPr>
          <p:cNvPr id="12" name="TextBox 11">
            <a:extLst>
              <a:ext uri="{FF2B5EF4-FFF2-40B4-BE49-F238E27FC236}">
                <a16:creationId xmlns:a16="http://schemas.microsoft.com/office/drawing/2014/main" xmlns="" id="{F7D6DEB7-C1F0-41EA-8D6B-117CF8E06BA4}"/>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79430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3"/>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2954655"/>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“God is not a man, that he should lie; neither the son of man, that he should repent: hath he said, and shall he not do it? or hath he spoken, and shall he not make it good?”</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–Numbers 23:19</a:t>
            </a:r>
          </a:p>
          <a:p>
            <a:endParaRPr lang="en-US" dirty="0"/>
          </a:p>
        </p:txBody>
      </p:sp>
    </p:spTree>
    <p:extLst>
      <p:ext uri="{BB962C8B-B14F-4D97-AF65-F5344CB8AC3E}">
        <p14:creationId xmlns:p14="http://schemas.microsoft.com/office/powerpoint/2010/main" val="203882225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57</a:t>
            </a:r>
            <a:r>
              <a:rPr lang="en-US" sz="2700" dirty="0">
                <a:latin typeface="Sakkal Majalla" panose="02000000000000000000" pitchFamily="2" charset="-78"/>
                <a:cs typeface="Sakkal Majalla" panose="02000000000000000000" pitchFamily="2" charset="-78"/>
              </a:rPr>
              <a:t>Now Elisabeth's full time came that she should be delivered; and she brought forth a son. </a:t>
            </a:r>
          </a:p>
        </p:txBody>
      </p:sp>
      <p:sp>
        <p:nvSpPr>
          <p:cNvPr id="12" name="TextBox 11">
            <a:extLst>
              <a:ext uri="{FF2B5EF4-FFF2-40B4-BE49-F238E27FC236}">
                <a16:creationId xmlns:a16="http://schemas.microsoft.com/office/drawing/2014/main" xmlns="" id="{F7D6DEB7-C1F0-41EA-8D6B-117CF8E06BA4}"/>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4459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57</a:t>
            </a:r>
            <a:r>
              <a:rPr lang="en-US" sz="2700" dirty="0">
                <a:latin typeface="Sakkal Majalla" panose="02000000000000000000" pitchFamily="2" charset="-78"/>
                <a:cs typeface="Sakkal Majalla" panose="02000000000000000000" pitchFamily="2" charset="-78"/>
              </a:rPr>
              <a:t>Now Elisabeth's full time came that she should be delivered; and she brought forth a son. </a:t>
            </a:r>
            <a:r>
              <a:rPr lang="en-US" sz="2700" baseline="30000" dirty="0">
                <a:solidFill>
                  <a:srgbClr val="C00000"/>
                </a:solidFill>
                <a:latin typeface="Sakkal Majalla" panose="02000000000000000000" pitchFamily="2" charset="-78"/>
                <a:cs typeface="Sakkal Majalla" panose="02000000000000000000" pitchFamily="2" charset="-78"/>
              </a:rPr>
              <a:t>58</a:t>
            </a:r>
            <a:r>
              <a:rPr lang="en-US" sz="2700" dirty="0">
                <a:latin typeface="Sakkal Majalla" panose="02000000000000000000" pitchFamily="2" charset="-78"/>
                <a:cs typeface="Sakkal Majalla" panose="02000000000000000000" pitchFamily="2" charset="-78"/>
              </a:rPr>
              <a:t>And her neighbours and her cousins heard how the Lord had shewed great mercy upon her; and they rejoiced with her. </a:t>
            </a:r>
            <a:r>
              <a:rPr lang="en-US" sz="2700" baseline="30000" dirty="0">
                <a:solidFill>
                  <a:srgbClr val="C00000"/>
                </a:solidFill>
                <a:latin typeface="Sakkal Majalla" panose="02000000000000000000" pitchFamily="2" charset="-78"/>
                <a:cs typeface="Sakkal Majalla" panose="02000000000000000000" pitchFamily="2" charset="-78"/>
              </a:rPr>
              <a:t>59</a:t>
            </a:r>
            <a:r>
              <a:rPr lang="en-US" sz="2700" dirty="0">
                <a:latin typeface="Sakkal Majalla" panose="02000000000000000000" pitchFamily="2" charset="-78"/>
                <a:cs typeface="Sakkal Majalla" panose="02000000000000000000" pitchFamily="2" charset="-78"/>
              </a:rPr>
              <a:t>And it came to pass, that on the eighth day they came to circumcise the child; and they called him Zacharias, after the name of his father. </a:t>
            </a:r>
          </a:p>
        </p:txBody>
      </p:sp>
      <p:sp>
        <p:nvSpPr>
          <p:cNvPr id="12" name="TextBox 11">
            <a:extLst>
              <a:ext uri="{FF2B5EF4-FFF2-40B4-BE49-F238E27FC236}">
                <a16:creationId xmlns:a16="http://schemas.microsoft.com/office/drawing/2014/main" xmlns="" id="{C97B8ECB-345B-480F-8A3C-2ED17251EA5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9931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2954655"/>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“But the angel said unto him, Fear not, Zacharias: for thy prayer is heard; and thy wife Elisabeth shall bear thee a son, and thou shalt call his name John.”</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–Luke 1:13</a:t>
            </a:r>
          </a:p>
          <a:p>
            <a:endParaRPr lang="en-US" dirty="0"/>
          </a:p>
        </p:txBody>
      </p:sp>
    </p:spTree>
    <p:extLst>
      <p:ext uri="{BB962C8B-B14F-4D97-AF65-F5344CB8AC3E}">
        <p14:creationId xmlns:p14="http://schemas.microsoft.com/office/powerpoint/2010/main" val="309633774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57</a:t>
            </a:r>
            <a:r>
              <a:rPr lang="en-US" sz="2700" dirty="0">
                <a:latin typeface="Sakkal Majalla" panose="02000000000000000000" pitchFamily="2" charset="-78"/>
                <a:cs typeface="Sakkal Majalla" panose="02000000000000000000" pitchFamily="2" charset="-78"/>
              </a:rPr>
              <a:t>Now Elisabeth's full time came that she should be delivered; and she brought forth a son. </a:t>
            </a:r>
            <a:r>
              <a:rPr lang="en-US" sz="2700" baseline="30000" dirty="0">
                <a:solidFill>
                  <a:srgbClr val="C00000"/>
                </a:solidFill>
                <a:latin typeface="Sakkal Majalla" panose="02000000000000000000" pitchFamily="2" charset="-78"/>
                <a:cs typeface="Sakkal Majalla" panose="02000000000000000000" pitchFamily="2" charset="-78"/>
              </a:rPr>
              <a:t>58</a:t>
            </a:r>
            <a:r>
              <a:rPr lang="en-US" sz="2700" dirty="0">
                <a:latin typeface="Sakkal Majalla" panose="02000000000000000000" pitchFamily="2" charset="-78"/>
                <a:cs typeface="Sakkal Majalla" panose="02000000000000000000" pitchFamily="2" charset="-78"/>
              </a:rPr>
              <a:t>And her neighbours and her cousins heard how the Lord had shewed great mercy upon her; and they rejoiced with her. </a:t>
            </a:r>
            <a:r>
              <a:rPr lang="en-US" sz="2700" baseline="30000" dirty="0">
                <a:solidFill>
                  <a:srgbClr val="C00000"/>
                </a:solidFill>
                <a:latin typeface="Sakkal Majalla" panose="02000000000000000000" pitchFamily="2" charset="-78"/>
                <a:cs typeface="Sakkal Majalla" panose="02000000000000000000" pitchFamily="2" charset="-78"/>
              </a:rPr>
              <a:t>59</a:t>
            </a:r>
            <a:r>
              <a:rPr lang="en-US" sz="2700" dirty="0">
                <a:latin typeface="Sakkal Majalla" panose="02000000000000000000" pitchFamily="2" charset="-78"/>
                <a:cs typeface="Sakkal Majalla" panose="02000000000000000000" pitchFamily="2" charset="-78"/>
              </a:rPr>
              <a:t>And it came to pass, that on the eighth day they came to circumcise the child; and they called him Zacharias, after the name of his father. </a:t>
            </a:r>
          </a:p>
        </p:txBody>
      </p:sp>
      <p:sp>
        <p:nvSpPr>
          <p:cNvPr id="12" name="TextBox 11">
            <a:extLst>
              <a:ext uri="{FF2B5EF4-FFF2-40B4-BE49-F238E27FC236}">
                <a16:creationId xmlns:a16="http://schemas.microsoft.com/office/drawing/2014/main" xmlns="" id="{C97B8ECB-345B-480F-8A3C-2ED17251EA5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3242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j0400301.jpg">
            <a:extLst>
              <a:ext uri="{FF2B5EF4-FFF2-40B4-BE49-F238E27FC236}">
                <a16:creationId xmlns:a16="http://schemas.microsoft.com/office/drawing/2014/main" xmlns="" id="{6EC909D9-1E09-4CFC-BC21-6D86D56808C3}"/>
              </a:ext>
            </a:extLst>
          </p:cNvPr>
          <p:cNvPicPr>
            <a:picLocks noChangeAspect="1"/>
          </p:cNvPicPr>
          <p:nvPr/>
        </p:nvPicPr>
        <p:blipFill>
          <a:blip r:embed="rId2" cstate="print"/>
          <a:stretch>
            <a:fillRect/>
          </a:stretch>
        </p:blipFill>
        <p:spPr>
          <a:xfrm>
            <a:off x="3200400" y="838200"/>
            <a:ext cx="2772156" cy="3466041"/>
          </a:xfrm>
          <a:prstGeom prst="roundRect">
            <a:avLst>
              <a:gd name="adj" fmla="val 16667"/>
            </a:avLst>
          </a:prstGeom>
          <a:noFill/>
          <a:ln>
            <a:solidFill>
              <a:schemeClr val="accent1">
                <a:lumMod val="20000"/>
                <a:lumOff val="80000"/>
              </a:schemeClr>
            </a:solidFill>
          </a:ln>
          <a:effectLst>
            <a:reflection blurRad="12700" stA="50000" endPos="75000" dist="101600" dir="5400000" sy="-100000" algn="bl" rotWithShape="0"/>
          </a:effectLst>
          <a:scene3d>
            <a:camera prst="isometricOffAxis2Left"/>
            <a:lightRig rig="threePt" dir="t"/>
          </a:scene3d>
        </p:spPr>
      </p:pic>
    </p:spTree>
    <p:extLst>
      <p:ext uri="{BB962C8B-B14F-4D97-AF65-F5344CB8AC3E}">
        <p14:creationId xmlns:p14="http://schemas.microsoft.com/office/powerpoint/2010/main" val="16451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57</a:t>
            </a:r>
            <a:r>
              <a:rPr lang="en-US" sz="2700" dirty="0">
                <a:latin typeface="Sakkal Majalla" panose="02000000000000000000" pitchFamily="2" charset="-78"/>
                <a:cs typeface="Sakkal Majalla" panose="02000000000000000000" pitchFamily="2" charset="-78"/>
              </a:rPr>
              <a:t>Now Elisabeth's full time came that she should be delivered; and she brought forth a son. </a:t>
            </a:r>
            <a:r>
              <a:rPr lang="en-US" sz="2700" baseline="30000" dirty="0">
                <a:solidFill>
                  <a:srgbClr val="C00000"/>
                </a:solidFill>
                <a:latin typeface="Sakkal Majalla" panose="02000000000000000000" pitchFamily="2" charset="-78"/>
                <a:cs typeface="Sakkal Majalla" panose="02000000000000000000" pitchFamily="2" charset="-78"/>
              </a:rPr>
              <a:t>58</a:t>
            </a:r>
            <a:r>
              <a:rPr lang="en-US" sz="2700" dirty="0">
                <a:latin typeface="Sakkal Majalla" panose="02000000000000000000" pitchFamily="2" charset="-78"/>
                <a:cs typeface="Sakkal Majalla" panose="02000000000000000000" pitchFamily="2" charset="-78"/>
              </a:rPr>
              <a:t>And her neighbours and her cousins heard how the Lord had shewed great mercy upon her; and they rejoiced with her. </a:t>
            </a:r>
            <a:r>
              <a:rPr lang="en-US" sz="2700" baseline="30000" dirty="0">
                <a:solidFill>
                  <a:srgbClr val="C00000"/>
                </a:solidFill>
                <a:latin typeface="Sakkal Majalla" panose="02000000000000000000" pitchFamily="2" charset="-78"/>
                <a:cs typeface="Sakkal Majalla" panose="02000000000000000000" pitchFamily="2" charset="-78"/>
              </a:rPr>
              <a:t>59</a:t>
            </a:r>
            <a:r>
              <a:rPr lang="en-US" sz="2700" dirty="0">
                <a:latin typeface="Sakkal Majalla" panose="02000000000000000000" pitchFamily="2" charset="-78"/>
                <a:cs typeface="Sakkal Majalla" panose="02000000000000000000" pitchFamily="2" charset="-78"/>
              </a:rPr>
              <a:t>And it came to pass, that on the eighth day they came to circumcise the child; and they called him Zacharias, after the name of his father. </a:t>
            </a:r>
            <a:r>
              <a:rPr lang="en-US" sz="2700" baseline="30000" dirty="0">
                <a:solidFill>
                  <a:srgbClr val="C00000"/>
                </a:solidFill>
                <a:latin typeface="Sakkal Majalla" panose="02000000000000000000" pitchFamily="2" charset="-78"/>
                <a:cs typeface="Sakkal Majalla" panose="02000000000000000000" pitchFamily="2" charset="-78"/>
              </a:rPr>
              <a:t>60</a:t>
            </a:r>
            <a:r>
              <a:rPr lang="en-US" sz="2700" dirty="0">
                <a:latin typeface="Sakkal Majalla" panose="02000000000000000000" pitchFamily="2" charset="-78"/>
                <a:cs typeface="Sakkal Majalla" panose="02000000000000000000" pitchFamily="2" charset="-78"/>
              </a:rPr>
              <a:t>And his mother answered and said, Not so; but he shall be called John. </a:t>
            </a:r>
            <a:r>
              <a:rPr lang="en-US" sz="2700" baseline="30000" dirty="0">
                <a:solidFill>
                  <a:srgbClr val="C00000"/>
                </a:solidFill>
                <a:latin typeface="Sakkal Majalla" panose="02000000000000000000" pitchFamily="2" charset="-78"/>
                <a:cs typeface="Sakkal Majalla" panose="02000000000000000000" pitchFamily="2" charset="-78"/>
              </a:rPr>
              <a:t>61</a:t>
            </a:r>
            <a:r>
              <a:rPr lang="en-US" sz="2700" dirty="0">
                <a:latin typeface="Sakkal Majalla" panose="02000000000000000000" pitchFamily="2" charset="-78"/>
                <a:cs typeface="Sakkal Majalla" panose="02000000000000000000" pitchFamily="2" charset="-78"/>
              </a:rPr>
              <a:t>And they said unto her, There is none of thy kindred that is called by this name. </a:t>
            </a:r>
            <a:r>
              <a:rPr lang="en-US" sz="2700" baseline="30000" dirty="0">
                <a:solidFill>
                  <a:srgbClr val="C00000"/>
                </a:solidFill>
                <a:latin typeface="Sakkal Majalla" panose="02000000000000000000" pitchFamily="2" charset="-78"/>
                <a:cs typeface="Sakkal Majalla" panose="02000000000000000000" pitchFamily="2" charset="-78"/>
              </a:rPr>
              <a:t>62</a:t>
            </a:r>
            <a:r>
              <a:rPr lang="en-US" sz="2700" dirty="0">
                <a:latin typeface="Sakkal Majalla" panose="02000000000000000000" pitchFamily="2" charset="-78"/>
                <a:cs typeface="Sakkal Majalla" panose="02000000000000000000" pitchFamily="2" charset="-78"/>
              </a:rPr>
              <a:t>And they made signs to his father, how he would have him called. </a:t>
            </a:r>
          </a:p>
        </p:txBody>
      </p:sp>
      <p:sp>
        <p:nvSpPr>
          <p:cNvPr id="12" name="TextBox 11">
            <a:extLst>
              <a:ext uri="{FF2B5EF4-FFF2-40B4-BE49-F238E27FC236}">
                <a16:creationId xmlns:a16="http://schemas.microsoft.com/office/drawing/2014/main" xmlns="" id="{D23B9EA4-9450-495A-8E5E-6DC18CC45228}"/>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006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57</a:t>
            </a:r>
            <a:r>
              <a:rPr lang="en-US" sz="2700" dirty="0">
                <a:latin typeface="Sakkal Majalla" panose="02000000000000000000" pitchFamily="2" charset="-78"/>
                <a:cs typeface="Sakkal Majalla" panose="02000000000000000000" pitchFamily="2" charset="-78"/>
              </a:rPr>
              <a:t>Now Elisabeth's full time came that she should be delivered; and she brought forth a son. </a:t>
            </a:r>
            <a:r>
              <a:rPr lang="en-US" sz="2700" baseline="30000" dirty="0">
                <a:solidFill>
                  <a:srgbClr val="C00000"/>
                </a:solidFill>
                <a:latin typeface="Sakkal Majalla" panose="02000000000000000000" pitchFamily="2" charset="-78"/>
                <a:cs typeface="Sakkal Majalla" panose="02000000000000000000" pitchFamily="2" charset="-78"/>
              </a:rPr>
              <a:t>58</a:t>
            </a:r>
            <a:r>
              <a:rPr lang="en-US" sz="2700" dirty="0">
                <a:latin typeface="Sakkal Majalla" panose="02000000000000000000" pitchFamily="2" charset="-78"/>
                <a:cs typeface="Sakkal Majalla" panose="02000000000000000000" pitchFamily="2" charset="-78"/>
              </a:rPr>
              <a:t>And her neighbours and her cousins heard how the Lord had shewed great mercy upon her; and they rejoiced with her. </a:t>
            </a:r>
            <a:r>
              <a:rPr lang="en-US" sz="2700" baseline="30000" dirty="0">
                <a:solidFill>
                  <a:srgbClr val="C00000"/>
                </a:solidFill>
                <a:latin typeface="Sakkal Majalla" panose="02000000000000000000" pitchFamily="2" charset="-78"/>
                <a:cs typeface="Sakkal Majalla" panose="02000000000000000000" pitchFamily="2" charset="-78"/>
              </a:rPr>
              <a:t>59</a:t>
            </a:r>
            <a:r>
              <a:rPr lang="en-US" sz="2700" dirty="0">
                <a:latin typeface="Sakkal Majalla" panose="02000000000000000000" pitchFamily="2" charset="-78"/>
                <a:cs typeface="Sakkal Majalla" panose="02000000000000000000" pitchFamily="2" charset="-78"/>
              </a:rPr>
              <a:t>And it came to pass, that on the eighth day they came to circumcise the child; and they called him Zacharias, after the name of his father. </a:t>
            </a:r>
            <a:r>
              <a:rPr lang="en-US" sz="2700" baseline="30000" dirty="0">
                <a:solidFill>
                  <a:srgbClr val="C00000"/>
                </a:solidFill>
                <a:latin typeface="Sakkal Majalla" panose="02000000000000000000" pitchFamily="2" charset="-78"/>
                <a:cs typeface="Sakkal Majalla" panose="02000000000000000000" pitchFamily="2" charset="-78"/>
              </a:rPr>
              <a:t>60</a:t>
            </a:r>
            <a:r>
              <a:rPr lang="en-US" sz="2700" dirty="0">
                <a:latin typeface="Sakkal Majalla" panose="02000000000000000000" pitchFamily="2" charset="-78"/>
                <a:cs typeface="Sakkal Majalla" panose="02000000000000000000" pitchFamily="2" charset="-78"/>
              </a:rPr>
              <a:t>And his mother answered and said, Not so; but he shall be called John. </a:t>
            </a:r>
            <a:r>
              <a:rPr lang="en-US" sz="2700" baseline="30000" dirty="0">
                <a:solidFill>
                  <a:srgbClr val="C00000"/>
                </a:solidFill>
                <a:latin typeface="Sakkal Majalla" panose="02000000000000000000" pitchFamily="2" charset="-78"/>
                <a:cs typeface="Sakkal Majalla" panose="02000000000000000000" pitchFamily="2" charset="-78"/>
              </a:rPr>
              <a:t>61</a:t>
            </a:r>
            <a:r>
              <a:rPr lang="en-US" sz="2700" dirty="0">
                <a:latin typeface="Sakkal Majalla" panose="02000000000000000000" pitchFamily="2" charset="-78"/>
                <a:cs typeface="Sakkal Majalla" panose="02000000000000000000" pitchFamily="2" charset="-78"/>
              </a:rPr>
              <a:t>And they said unto her, There is none of thy kindred that is called by this name. </a:t>
            </a:r>
            <a:r>
              <a:rPr lang="en-US" sz="2700" baseline="30000" dirty="0">
                <a:solidFill>
                  <a:srgbClr val="C00000"/>
                </a:solidFill>
                <a:latin typeface="Sakkal Majalla" panose="02000000000000000000" pitchFamily="2" charset="-78"/>
                <a:cs typeface="Sakkal Majalla" panose="02000000000000000000" pitchFamily="2" charset="-78"/>
              </a:rPr>
              <a:t>62</a:t>
            </a:r>
            <a:r>
              <a:rPr lang="en-US" sz="2700" dirty="0">
                <a:latin typeface="Sakkal Majalla" panose="02000000000000000000" pitchFamily="2" charset="-78"/>
                <a:cs typeface="Sakkal Majalla" panose="02000000000000000000" pitchFamily="2" charset="-78"/>
              </a:rPr>
              <a:t>And they made signs to his father, how he would have him called. </a:t>
            </a:r>
            <a:r>
              <a:rPr lang="en-US" sz="2700" baseline="30000" dirty="0">
                <a:solidFill>
                  <a:srgbClr val="C00000"/>
                </a:solidFill>
                <a:latin typeface="Sakkal Majalla" panose="02000000000000000000" pitchFamily="2" charset="-78"/>
                <a:cs typeface="Sakkal Majalla" panose="02000000000000000000" pitchFamily="2" charset="-78"/>
              </a:rPr>
              <a:t>63</a:t>
            </a:r>
            <a:r>
              <a:rPr lang="en-US" sz="2700" dirty="0">
                <a:latin typeface="Sakkal Majalla" panose="02000000000000000000" pitchFamily="2" charset="-78"/>
                <a:cs typeface="Sakkal Majalla" panose="02000000000000000000" pitchFamily="2" charset="-78"/>
              </a:rPr>
              <a:t>And he asked for a writing table, and wrote, saying, His name is John. And they marvelled all.</a:t>
            </a:r>
          </a:p>
        </p:txBody>
      </p:sp>
      <p:sp>
        <p:nvSpPr>
          <p:cNvPr id="12" name="TextBox 11">
            <a:extLst>
              <a:ext uri="{FF2B5EF4-FFF2-40B4-BE49-F238E27FC236}">
                <a16:creationId xmlns:a16="http://schemas.microsoft.com/office/drawing/2014/main" xmlns="" id="{C6F7E548-F1B2-42D3-8140-7D5CB65CC597}"/>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2620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1815882"/>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“Only Luke is with me. Take Mark, and bring him with thee: for he is profitable to me for the ministry.”</a:t>
            </a:r>
          </a:p>
          <a:p>
            <a:pPr algn="r"/>
            <a:r>
              <a:rPr lang="en-US" sz="2800" dirty="0">
                <a:solidFill>
                  <a:schemeClr val="bg1"/>
                </a:solidFill>
                <a:latin typeface="Aharoni" panose="02010803020104030203" pitchFamily="2" charset="-79"/>
                <a:cs typeface="Aharoni" panose="02010803020104030203" pitchFamily="2" charset="-79"/>
              </a:rPr>
              <a:t>–2 Timothy 4:11</a:t>
            </a:r>
            <a:endParaRPr lang="en-US" dirty="0"/>
          </a:p>
        </p:txBody>
      </p:sp>
    </p:spTree>
    <p:extLst>
      <p:ext uri="{BB962C8B-B14F-4D97-AF65-F5344CB8AC3E}">
        <p14:creationId xmlns:p14="http://schemas.microsoft.com/office/powerpoint/2010/main" val="583360969"/>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57</a:t>
            </a:r>
            <a:r>
              <a:rPr lang="en-US" sz="2700" dirty="0">
                <a:latin typeface="Sakkal Majalla" panose="02000000000000000000" pitchFamily="2" charset="-78"/>
                <a:cs typeface="Sakkal Majalla" panose="02000000000000000000" pitchFamily="2" charset="-78"/>
              </a:rPr>
              <a:t>Now Elisabeth's full time came that she should be delivered; and she brought forth a son. </a:t>
            </a:r>
            <a:r>
              <a:rPr lang="en-US" sz="2700" baseline="30000" dirty="0">
                <a:solidFill>
                  <a:srgbClr val="C00000"/>
                </a:solidFill>
                <a:latin typeface="Sakkal Majalla" panose="02000000000000000000" pitchFamily="2" charset="-78"/>
                <a:cs typeface="Sakkal Majalla" panose="02000000000000000000" pitchFamily="2" charset="-78"/>
              </a:rPr>
              <a:t>58</a:t>
            </a:r>
            <a:r>
              <a:rPr lang="en-US" sz="2700" dirty="0">
                <a:latin typeface="Sakkal Majalla" panose="02000000000000000000" pitchFamily="2" charset="-78"/>
                <a:cs typeface="Sakkal Majalla" panose="02000000000000000000" pitchFamily="2" charset="-78"/>
              </a:rPr>
              <a:t>And her neighbours and her cousins heard how the Lord had shewed great mercy upon her; and they rejoiced with her. </a:t>
            </a:r>
            <a:r>
              <a:rPr lang="en-US" sz="2700" baseline="30000" dirty="0">
                <a:solidFill>
                  <a:srgbClr val="C00000"/>
                </a:solidFill>
                <a:latin typeface="Sakkal Majalla" panose="02000000000000000000" pitchFamily="2" charset="-78"/>
                <a:cs typeface="Sakkal Majalla" panose="02000000000000000000" pitchFamily="2" charset="-78"/>
              </a:rPr>
              <a:t>59</a:t>
            </a:r>
            <a:r>
              <a:rPr lang="en-US" sz="2700" dirty="0">
                <a:latin typeface="Sakkal Majalla" panose="02000000000000000000" pitchFamily="2" charset="-78"/>
                <a:cs typeface="Sakkal Majalla" panose="02000000000000000000" pitchFamily="2" charset="-78"/>
              </a:rPr>
              <a:t>And it came to pass, that on the eighth day they came to circumcise the child; and they called him Zacharias, after the name of his father. </a:t>
            </a:r>
            <a:r>
              <a:rPr lang="en-US" sz="2700" baseline="30000" dirty="0">
                <a:solidFill>
                  <a:srgbClr val="C00000"/>
                </a:solidFill>
                <a:latin typeface="Sakkal Majalla" panose="02000000000000000000" pitchFamily="2" charset="-78"/>
                <a:cs typeface="Sakkal Majalla" panose="02000000000000000000" pitchFamily="2" charset="-78"/>
              </a:rPr>
              <a:t>60</a:t>
            </a:r>
            <a:r>
              <a:rPr lang="en-US" sz="2700" dirty="0">
                <a:latin typeface="Sakkal Majalla" panose="02000000000000000000" pitchFamily="2" charset="-78"/>
                <a:cs typeface="Sakkal Majalla" panose="02000000000000000000" pitchFamily="2" charset="-78"/>
              </a:rPr>
              <a:t>And his mother answered and said, Not so; but he shall be called John. </a:t>
            </a:r>
            <a:r>
              <a:rPr lang="en-US" sz="2700" baseline="30000" dirty="0">
                <a:solidFill>
                  <a:srgbClr val="C00000"/>
                </a:solidFill>
                <a:latin typeface="Sakkal Majalla" panose="02000000000000000000" pitchFamily="2" charset="-78"/>
                <a:cs typeface="Sakkal Majalla" panose="02000000000000000000" pitchFamily="2" charset="-78"/>
              </a:rPr>
              <a:t>61</a:t>
            </a:r>
            <a:r>
              <a:rPr lang="en-US" sz="2700" dirty="0">
                <a:latin typeface="Sakkal Majalla" panose="02000000000000000000" pitchFamily="2" charset="-78"/>
                <a:cs typeface="Sakkal Majalla" panose="02000000000000000000" pitchFamily="2" charset="-78"/>
              </a:rPr>
              <a:t>And they said unto her, There is none of thy kindred that is called by this name. </a:t>
            </a:r>
            <a:r>
              <a:rPr lang="en-US" sz="2700" baseline="30000" dirty="0">
                <a:solidFill>
                  <a:srgbClr val="C00000"/>
                </a:solidFill>
                <a:latin typeface="Sakkal Majalla" panose="02000000000000000000" pitchFamily="2" charset="-78"/>
                <a:cs typeface="Sakkal Majalla" panose="02000000000000000000" pitchFamily="2" charset="-78"/>
              </a:rPr>
              <a:t>62</a:t>
            </a:r>
            <a:r>
              <a:rPr lang="en-US" sz="2700" dirty="0">
                <a:latin typeface="Sakkal Majalla" panose="02000000000000000000" pitchFamily="2" charset="-78"/>
                <a:cs typeface="Sakkal Majalla" panose="02000000000000000000" pitchFamily="2" charset="-78"/>
              </a:rPr>
              <a:t>And they made signs to his father, how he would have him called. </a:t>
            </a:r>
            <a:r>
              <a:rPr lang="en-US" sz="2700" baseline="30000" dirty="0">
                <a:solidFill>
                  <a:srgbClr val="C00000"/>
                </a:solidFill>
                <a:latin typeface="Sakkal Majalla" panose="02000000000000000000" pitchFamily="2" charset="-78"/>
                <a:cs typeface="Sakkal Majalla" panose="02000000000000000000" pitchFamily="2" charset="-78"/>
              </a:rPr>
              <a:t>63</a:t>
            </a:r>
            <a:r>
              <a:rPr lang="en-US" sz="2700" dirty="0">
                <a:latin typeface="Sakkal Majalla" panose="02000000000000000000" pitchFamily="2" charset="-78"/>
                <a:cs typeface="Sakkal Majalla" panose="02000000000000000000" pitchFamily="2" charset="-78"/>
              </a:rPr>
              <a:t>And he asked for a writing table, and wrote, saying, His name is John. And they marvelled all.</a:t>
            </a:r>
          </a:p>
        </p:txBody>
      </p:sp>
      <p:sp>
        <p:nvSpPr>
          <p:cNvPr id="12" name="TextBox 11">
            <a:extLst>
              <a:ext uri="{FF2B5EF4-FFF2-40B4-BE49-F238E27FC236}">
                <a16:creationId xmlns:a16="http://schemas.microsoft.com/office/drawing/2014/main" xmlns="" id="{C6F7E548-F1B2-42D3-8140-7D5CB65CC597}"/>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05151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57</a:t>
            </a:r>
            <a:r>
              <a:rPr lang="en-US" sz="2700" dirty="0">
                <a:latin typeface="Sakkal Majalla" panose="02000000000000000000" pitchFamily="2" charset="-78"/>
                <a:cs typeface="Sakkal Majalla" panose="02000000000000000000" pitchFamily="2" charset="-78"/>
              </a:rPr>
              <a:t>Now Elisabeth's full time came that she should be delivered; and she brought forth a son. </a:t>
            </a:r>
            <a:r>
              <a:rPr lang="en-US" sz="2700" baseline="30000" dirty="0">
                <a:solidFill>
                  <a:srgbClr val="C00000"/>
                </a:solidFill>
                <a:latin typeface="Sakkal Majalla" panose="02000000000000000000" pitchFamily="2" charset="-78"/>
                <a:cs typeface="Sakkal Majalla" panose="02000000000000000000" pitchFamily="2" charset="-78"/>
              </a:rPr>
              <a:t>58</a:t>
            </a:r>
            <a:r>
              <a:rPr lang="en-US" sz="2700" dirty="0">
                <a:latin typeface="Sakkal Majalla" panose="02000000000000000000" pitchFamily="2" charset="-78"/>
                <a:cs typeface="Sakkal Majalla" panose="02000000000000000000" pitchFamily="2" charset="-78"/>
              </a:rPr>
              <a:t>And her neighbours and her cousins heard how the Lord had shewed great mercy upon her; and they rejoiced with her. </a:t>
            </a:r>
            <a:r>
              <a:rPr lang="en-US" sz="2700" baseline="30000" dirty="0">
                <a:solidFill>
                  <a:srgbClr val="C00000"/>
                </a:solidFill>
                <a:latin typeface="Sakkal Majalla" panose="02000000000000000000" pitchFamily="2" charset="-78"/>
                <a:cs typeface="Sakkal Majalla" panose="02000000000000000000" pitchFamily="2" charset="-78"/>
              </a:rPr>
              <a:t>59</a:t>
            </a:r>
            <a:r>
              <a:rPr lang="en-US" sz="2700" dirty="0">
                <a:latin typeface="Sakkal Majalla" panose="02000000000000000000" pitchFamily="2" charset="-78"/>
                <a:cs typeface="Sakkal Majalla" panose="02000000000000000000" pitchFamily="2" charset="-78"/>
              </a:rPr>
              <a:t>And it came to pass, that on the eighth day they came to circumcise the child; and they called him Zacharias, after the name of his father. </a:t>
            </a:r>
            <a:r>
              <a:rPr lang="en-US" sz="2700" baseline="30000" dirty="0">
                <a:solidFill>
                  <a:srgbClr val="C00000"/>
                </a:solidFill>
                <a:latin typeface="Sakkal Majalla" panose="02000000000000000000" pitchFamily="2" charset="-78"/>
                <a:cs typeface="Sakkal Majalla" panose="02000000000000000000" pitchFamily="2" charset="-78"/>
              </a:rPr>
              <a:t>60</a:t>
            </a:r>
            <a:r>
              <a:rPr lang="en-US" sz="2700" dirty="0">
                <a:latin typeface="Sakkal Majalla" panose="02000000000000000000" pitchFamily="2" charset="-78"/>
                <a:cs typeface="Sakkal Majalla" panose="02000000000000000000" pitchFamily="2" charset="-78"/>
              </a:rPr>
              <a:t>And his mother answered and said, Not so; but he shall be called John. </a:t>
            </a:r>
            <a:r>
              <a:rPr lang="en-US" sz="2700" baseline="30000" dirty="0">
                <a:solidFill>
                  <a:srgbClr val="C00000"/>
                </a:solidFill>
                <a:latin typeface="Sakkal Majalla" panose="02000000000000000000" pitchFamily="2" charset="-78"/>
                <a:cs typeface="Sakkal Majalla" panose="02000000000000000000" pitchFamily="2" charset="-78"/>
              </a:rPr>
              <a:t>61</a:t>
            </a:r>
            <a:r>
              <a:rPr lang="en-US" sz="2700" dirty="0">
                <a:latin typeface="Sakkal Majalla" panose="02000000000000000000" pitchFamily="2" charset="-78"/>
                <a:cs typeface="Sakkal Majalla" panose="02000000000000000000" pitchFamily="2" charset="-78"/>
              </a:rPr>
              <a:t>And they said unto her, There is none of thy kindred that is called by this name. </a:t>
            </a:r>
            <a:r>
              <a:rPr lang="en-US" sz="2700" baseline="30000" dirty="0">
                <a:solidFill>
                  <a:srgbClr val="C00000"/>
                </a:solidFill>
                <a:latin typeface="Sakkal Majalla" panose="02000000000000000000" pitchFamily="2" charset="-78"/>
                <a:cs typeface="Sakkal Majalla" panose="02000000000000000000" pitchFamily="2" charset="-78"/>
              </a:rPr>
              <a:t>62</a:t>
            </a:r>
            <a:r>
              <a:rPr lang="en-US" sz="2700" dirty="0">
                <a:latin typeface="Sakkal Majalla" panose="02000000000000000000" pitchFamily="2" charset="-78"/>
                <a:cs typeface="Sakkal Majalla" panose="02000000000000000000" pitchFamily="2" charset="-78"/>
              </a:rPr>
              <a:t>And they made signs to his father, how he would have him called. </a:t>
            </a:r>
            <a:r>
              <a:rPr lang="en-US" sz="2700" baseline="30000" dirty="0">
                <a:solidFill>
                  <a:srgbClr val="C00000"/>
                </a:solidFill>
                <a:latin typeface="Sakkal Majalla" panose="02000000000000000000" pitchFamily="2" charset="-78"/>
                <a:cs typeface="Sakkal Majalla" panose="02000000000000000000" pitchFamily="2" charset="-78"/>
              </a:rPr>
              <a:t>63</a:t>
            </a:r>
            <a:r>
              <a:rPr lang="en-US" sz="2700" dirty="0">
                <a:latin typeface="Sakkal Majalla" panose="02000000000000000000" pitchFamily="2" charset="-78"/>
                <a:cs typeface="Sakkal Majalla" panose="02000000000000000000" pitchFamily="2" charset="-78"/>
              </a:rPr>
              <a:t>And he asked for a writing table, and wrote, saying, His name is John. And they marvelled all. </a:t>
            </a:r>
            <a:r>
              <a:rPr lang="en-US" sz="2700" baseline="30000" dirty="0">
                <a:solidFill>
                  <a:srgbClr val="C00000"/>
                </a:solidFill>
                <a:latin typeface="Sakkal Majalla" panose="02000000000000000000" pitchFamily="2" charset="-78"/>
                <a:cs typeface="Sakkal Majalla" panose="02000000000000000000" pitchFamily="2" charset="-78"/>
              </a:rPr>
              <a:t>64</a:t>
            </a:r>
            <a:r>
              <a:rPr lang="en-US" sz="2700" dirty="0">
                <a:latin typeface="Sakkal Majalla" panose="02000000000000000000" pitchFamily="2" charset="-78"/>
                <a:cs typeface="Sakkal Majalla" panose="02000000000000000000" pitchFamily="2" charset="-78"/>
              </a:rPr>
              <a:t>And his mouth was…</a:t>
            </a:r>
          </a:p>
        </p:txBody>
      </p:sp>
      <p:sp>
        <p:nvSpPr>
          <p:cNvPr id="12" name="TextBox 11">
            <a:extLst>
              <a:ext uri="{FF2B5EF4-FFF2-40B4-BE49-F238E27FC236}">
                <a16:creationId xmlns:a16="http://schemas.microsoft.com/office/drawing/2014/main" xmlns="" id="{C6F7E548-F1B2-42D3-8140-7D5CB65CC597}"/>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04368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John’s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1:57-64</a:t>
            </a:r>
          </a:p>
          <a:p>
            <a:pPr marL="804863" lvl="1" indent="-231775">
              <a:lnSpc>
                <a:spcPts val="2800"/>
              </a:lnSpc>
              <a:buClr>
                <a:schemeClr val="accent1"/>
              </a:buClr>
              <a:buSzPct val="80000"/>
              <a:buFont typeface="Arial" pitchFamily="34" charset="0"/>
              <a:buChar char="•"/>
              <a:defRPr/>
            </a:pPr>
            <a:r>
              <a:rPr lang="en-US" sz="2700" baseline="30000" dirty="0">
                <a:solidFill>
                  <a:srgbClr val="C00000"/>
                </a:solidFill>
                <a:latin typeface="Sakkal Majalla" panose="02000000000000000000" pitchFamily="2" charset="-78"/>
                <a:cs typeface="Sakkal Majalla" panose="02000000000000000000" pitchFamily="2" charset="-78"/>
              </a:rPr>
              <a:t>64</a:t>
            </a:r>
            <a:r>
              <a:rPr lang="en-US" sz="2700" dirty="0">
                <a:latin typeface="Sakkal Majalla" panose="02000000000000000000" pitchFamily="2" charset="-78"/>
                <a:cs typeface="Sakkal Majalla" panose="02000000000000000000" pitchFamily="2" charset="-78"/>
              </a:rPr>
              <a:t>…opened immediately, and his tongue loosed, and he spake, and praised God.</a:t>
            </a:r>
          </a:p>
        </p:txBody>
      </p:sp>
      <p:sp>
        <p:nvSpPr>
          <p:cNvPr id="9" name="TextBox 8">
            <a:extLst>
              <a:ext uri="{FF2B5EF4-FFF2-40B4-BE49-F238E27FC236}">
                <a16:creationId xmlns:a16="http://schemas.microsoft.com/office/drawing/2014/main" xmlns="" id="{675DD446-2444-469E-8AA9-5D416D2547E5}"/>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2.</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88995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5078313"/>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“But he knoweth the way that I take: when he hath tried me, I shall come forth as gold.”</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–Job 23:10</a:t>
            </a:r>
          </a:p>
          <a:p>
            <a:endParaRPr lang="en-US" dirty="0"/>
          </a:p>
          <a:p>
            <a:endParaRPr lang="en-US" dirty="0"/>
          </a:p>
          <a:p>
            <a:endParaRPr lang="en-US" dirty="0"/>
          </a:p>
          <a:p>
            <a:r>
              <a:rPr lang="en-US" sz="2800" dirty="0">
                <a:solidFill>
                  <a:schemeClr val="bg1"/>
                </a:solidFill>
                <a:latin typeface="Aharoni" panose="02010803020104030203" pitchFamily="2" charset="-79"/>
                <a:cs typeface="Aharoni" panose="02010803020104030203" pitchFamily="2" charset="-79"/>
              </a:rPr>
              <a:t>“I the LORD search the heart, I try the reins, even to give every man according to his ways, and according to the fruit of his doings.”</a:t>
            </a:r>
          </a:p>
          <a:p>
            <a:pPr algn="r"/>
            <a:r>
              <a:rPr lang="en-US" sz="2800" dirty="0">
                <a:solidFill>
                  <a:schemeClr val="bg1"/>
                </a:solidFill>
                <a:latin typeface="Aharoni" panose="02010803020104030203" pitchFamily="2" charset="-79"/>
                <a:cs typeface="Aharoni" panose="02010803020104030203" pitchFamily="2" charset="-79"/>
              </a:rPr>
              <a:t>–Jeremiah 17:10</a:t>
            </a:r>
          </a:p>
          <a:p>
            <a:endParaRPr lang="en-US" dirty="0"/>
          </a:p>
        </p:txBody>
      </p:sp>
    </p:spTree>
    <p:extLst>
      <p:ext uri="{BB962C8B-B14F-4D97-AF65-F5344CB8AC3E}">
        <p14:creationId xmlns:p14="http://schemas.microsoft.com/office/powerpoint/2010/main" val="31869076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500"/>
                                        <p:tgtEl>
                                          <p:spTgt spid="2">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fade">
                                      <p:cBhvr>
                                        <p:cTn id="1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1626086"/>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3.</a:t>
            </a:r>
            <a:r>
              <a:rPr lang="en-US" sz="3200" dirty="0">
                <a:latin typeface="Aharoni" panose="02010803020104030203" pitchFamily="2" charset="-79"/>
                <a:cs typeface="Aharoni" panose="02010803020104030203" pitchFamily="2" charset="-79"/>
              </a:rPr>
              <a:t> Jesus’ Parents</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04507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2:25-33</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25</a:t>
            </a:r>
            <a:r>
              <a:rPr lang="en-US" dirty="0">
                <a:latin typeface="Sakkal Majalla" panose="02000000000000000000" pitchFamily="2" charset="-78"/>
                <a:cs typeface="Sakkal Majalla" panose="02000000000000000000" pitchFamily="2" charset="-78"/>
              </a:rPr>
              <a:t>And, behold, there was a man in Jerusalem, whose name was Simeon; and the same man was just and devout, waiting for the consolation of Israel:</a:t>
            </a:r>
          </a:p>
        </p:txBody>
      </p:sp>
      <p:sp>
        <p:nvSpPr>
          <p:cNvPr id="14" name="TextBox 13">
            <a:extLst>
              <a:ext uri="{FF2B5EF4-FFF2-40B4-BE49-F238E27FC236}">
                <a16:creationId xmlns:a16="http://schemas.microsoft.com/office/drawing/2014/main" xmlns="" id="{C2AC720D-40FC-4C7E-BC17-F4FF2EAF44BE}"/>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3.</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1311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3"/>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2523768"/>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“And fear came on all that dwelt round about them: and all these sayings were noised abroad throughout all the hill country of Judaea.”</a:t>
            </a:r>
          </a:p>
          <a:p>
            <a:pPr algn="r"/>
            <a:r>
              <a:rPr lang="en-US" sz="2800" dirty="0">
                <a:solidFill>
                  <a:schemeClr val="bg1"/>
                </a:solidFill>
                <a:latin typeface="Aharoni" panose="02010803020104030203" pitchFamily="2" charset="-79"/>
                <a:cs typeface="Aharoni" panose="02010803020104030203" pitchFamily="2" charset="-79"/>
              </a:rPr>
              <a:t>–Luke 1:65</a:t>
            </a:r>
          </a:p>
          <a:p>
            <a:endParaRPr lang="en-US" dirty="0"/>
          </a:p>
        </p:txBody>
      </p:sp>
    </p:spTree>
    <p:extLst>
      <p:ext uri="{BB962C8B-B14F-4D97-AF65-F5344CB8AC3E}">
        <p14:creationId xmlns:p14="http://schemas.microsoft.com/office/powerpoint/2010/main" val="20061796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600164"/>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9342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2:25-33</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25</a:t>
            </a:r>
            <a:r>
              <a:rPr lang="en-US" dirty="0">
                <a:latin typeface="Sakkal Majalla" panose="02000000000000000000" pitchFamily="2" charset="-78"/>
                <a:cs typeface="Sakkal Majalla" panose="02000000000000000000" pitchFamily="2" charset="-78"/>
              </a:rPr>
              <a:t>And, behold, there was a man in Jerusalem, whose name was Simeon; and the same man was just and devout, waiting for the consolation of Israel:</a:t>
            </a:r>
          </a:p>
        </p:txBody>
      </p:sp>
      <p:sp>
        <p:nvSpPr>
          <p:cNvPr id="14" name="TextBox 13">
            <a:extLst>
              <a:ext uri="{FF2B5EF4-FFF2-40B4-BE49-F238E27FC236}">
                <a16:creationId xmlns:a16="http://schemas.microsoft.com/office/drawing/2014/main" xmlns="" id="{C2AC720D-40FC-4C7E-BC17-F4FF2EAF44BE}"/>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3.</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4620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2:25-33</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25</a:t>
            </a:r>
            <a:r>
              <a:rPr lang="en-US" dirty="0">
                <a:latin typeface="Sakkal Majalla" panose="02000000000000000000" pitchFamily="2" charset="-78"/>
                <a:cs typeface="Sakkal Majalla" panose="02000000000000000000" pitchFamily="2" charset="-78"/>
              </a:rPr>
              <a:t>And, behold, there was a man in Jerusalem, whose name was Simeon; and the same man was just and devout, waiting for the consolation of Israel: and the Holy Ghost was upon him. </a:t>
            </a:r>
            <a:r>
              <a:rPr lang="en-US" baseline="30000" dirty="0">
                <a:solidFill>
                  <a:srgbClr val="C00000"/>
                </a:solidFill>
                <a:latin typeface="Sakkal Majalla" panose="02000000000000000000" pitchFamily="2" charset="-78"/>
                <a:cs typeface="Sakkal Majalla" panose="02000000000000000000" pitchFamily="2" charset="-78"/>
              </a:rPr>
              <a:t>26</a:t>
            </a:r>
            <a:r>
              <a:rPr lang="en-US" dirty="0">
                <a:latin typeface="Sakkal Majalla" panose="02000000000000000000" pitchFamily="2" charset="-78"/>
                <a:cs typeface="Sakkal Majalla" panose="02000000000000000000" pitchFamily="2" charset="-78"/>
              </a:rPr>
              <a:t>And it was revealed unto him by the Holy Ghost, that he should not see death, before he had seen the Lord's Christ. </a:t>
            </a:r>
            <a:r>
              <a:rPr lang="en-US" baseline="30000" dirty="0">
                <a:solidFill>
                  <a:srgbClr val="C00000"/>
                </a:solidFill>
                <a:latin typeface="Sakkal Majalla" panose="02000000000000000000" pitchFamily="2" charset="-78"/>
                <a:cs typeface="Sakkal Majalla" panose="02000000000000000000" pitchFamily="2" charset="-78"/>
              </a:rPr>
              <a:t>27</a:t>
            </a:r>
            <a:r>
              <a:rPr lang="en-US" dirty="0">
                <a:latin typeface="Sakkal Majalla" panose="02000000000000000000" pitchFamily="2" charset="-78"/>
                <a:cs typeface="Sakkal Majalla" panose="02000000000000000000" pitchFamily="2" charset="-78"/>
              </a:rPr>
              <a:t>And he came by the Spirit into the temple:</a:t>
            </a:r>
          </a:p>
        </p:txBody>
      </p:sp>
      <p:sp>
        <p:nvSpPr>
          <p:cNvPr id="12" name="TextBox 11">
            <a:extLst>
              <a:ext uri="{FF2B5EF4-FFF2-40B4-BE49-F238E27FC236}">
                <a16:creationId xmlns:a16="http://schemas.microsoft.com/office/drawing/2014/main" xmlns="" id="{9F8C978C-B2EF-4FD0-B680-DDE51D97BC5D}"/>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3.</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3823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2:25-33</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25</a:t>
            </a:r>
            <a:r>
              <a:rPr lang="en-US" dirty="0">
                <a:latin typeface="Sakkal Majalla" panose="02000000000000000000" pitchFamily="2" charset="-78"/>
                <a:cs typeface="Sakkal Majalla" panose="02000000000000000000" pitchFamily="2" charset="-78"/>
              </a:rPr>
              <a:t>And, behold, there was a man in Jerusalem, whose name was Simeon; and the same man was just and devout, waiting for the consolation of Israel: and the Holy Ghost was upon him. </a:t>
            </a:r>
            <a:r>
              <a:rPr lang="en-US" baseline="30000" dirty="0">
                <a:solidFill>
                  <a:srgbClr val="C00000"/>
                </a:solidFill>
                <a:latin typeface="Sakkal Majalla" panose="02000000000000000000" pitchFamily="2" charset="-78"/>
                <a:cs typeface="Sakkal Majalla" panose="02000000000000000000" pitchFamily="2" charset="-78"/>
              </a:rPr>
              <a:t>26</a:t>
            </a:r>
            <a:r>
              <a:rPr lang="en-US" dirty="0">
                <a:latin typeface="Sakkal Majalla" panose="02000000000000000000" pitchFamily="2" charset="-78"/>
                <a:cs typeface="Sakkal Majalla" panose="02000000000000000000" pitchFamily="2" charset="-78"/>
              </a:rPr>
              <a:t>And it was revealed unto him by the Holy Ghost, that he should not see death, before he had seen the Lord's Christ. </a:t>
            </a:r>
            <a:r>
              <a:rPr lang="en-US" baseline="30000" dirty="0">
                <a:solidFill>
                  <a:srgbClr val="C00000"/>
                </a:solidFill>
                <a:latin typeface="Sakkal Majalla" panose="02000000000000000000" pitchFamily="2" charset="-78"/>
                <a:cs typeface="Sakkal Majalla" panose="02000000000000000000" pitchFamily="2" charset="-78"/>
              </a:rPr>
              <a:t>27</a:t>
            </a:r>
            <a:r>
              <a:rPr lang="en-US" dirty="0">
                <a:latin typeface="Sakkal Majalla" panose="02000000000000000000" pitchFamily="2" charset="-78"/>
                <a:cs typeface="Sakkal Majalla" panose="02000000000000000000" pitchFamily="2" charset="-78"/>
              </a:rPr>
              <a:t>And he came by the Spirit into the temple: and when the parents brought in the child Jesus, to do for him after the custom of the law, </a:t>
            </a:r>
            <a:r>
              <a:rPr lang="en-US" baseline="30000" dirty="0">
                <a:solidFill>
                  <a:srgbClr val="C00000"/>
                </a:solidFill>
                <a:latin typeface="Sakkal Majalla" panose="02000000000000000000" pitchFamily="2" charset="-78"/>
                <a:cs typeface="Sakkal Majalla" panose="02000000000000000000" pitchFamily="2" charset="-78"/>
              </a:rPr>
              <a:t>28</a:t>
            </a:r>
            <a:r>
              <a:rPr lang="en-US" dirty="0">
                <a:latin typeface="Sakkal Majalla" panose="02000000000000000000" pitchFamily="2" charset="-78"/>
                <a:cs typeface="Sakkal Majalla" panose="02000000000000000000" pitchFamily="2" charset="-78"/>
              </a:rPr>
              <a:t>Then took he him up in his arms, and blessed God,</a:t>
            </a:r>
          </a:p>
        </p:txBody>
      </p:sp>
      <p:sp>
        <p:nvSpPr>
          <p:cNvPr id="12" name="TextBox 11">
            <a:extLst>
              <a:ext uri="{FF2B5EF4-FFF2-40B4-BE49-F238E27FC236}">
                <a16:creationId xmlns:a16="http://schemas.microsoft.com/office/drawing/2014/main" xmlns="" id="{B0B32A20-8974-4F0D-8894-EF7A7925D73F}"/>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3.</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4189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2:25-33</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25</a:t>
            </a:r>
            <a:r>
              <a:rPr lang="en-US" dirty="0">
                <a:latin typeface="Sakkal Majalla" panose="02000000000000000000" pitchFamily="2" charset="-78"/>
                <a:cs typeface="Sakkal Majalla" panose="02000000000000000000" pitchFamily="2" charset="-78"/>
              </a:rPr>
              <a:t>And, behold, there was a man in Jerusalem, whose name was Simeon; and the same man was just and devout, waiting for the consolation of Israel: and the Holy Ghost was upon him. </a:t>
            </a:r>
            <a:r>
              <a:rPr lang="en-US" baseline="30000" dirty="0">
                <a:solidFill>
                  <a:srgbClr val="C00000"/>
                </a:solidFill>
                <a:latin typeface="Sakkal Majalla" panose="02000000000000000000" pitchFamily="2" charset="-78"/>
                <a:cs typeface="Sakkal Majalla" panose="02000000000000000000" pitchFamily="2" charset="-78"/>
              </a:rPr>
              <a:t>26</a:t>
            </a:r>
            <a:r>
              <a:rPr lang="en-US" dirty="0">
                <a:latin typeface="Sakkal Majalla" panose="02000000000000000000" pitchFamily="2" charset="-78"/>
                <a:cs typeface="Sakkal Majalla" panose="02000000000000000000" pitchFamily="2" charset="-78"/>
              </a:rPr>
              <a:t>And it was revealed unto him by the Holy Ghost, that he should not see death, before he had seen the Lord's Christ. </a:t>
            </a:r>
            <a:r>
              <a:rPr lang="en-US" baseline="30000" dirty="0">
                <a:solidFill>
                  <a:srgbClr val="C00000"/>
                </a:solidFill>
                <a:latin typeface="Sakkal Majalla" panose="02000000000000000000" pitchFamily="2" charset="-78"/>
                <a:cs typeface="Sakkal Majalla" panose="02000000000000000000" pitchFamily="2" charset="-78"/>
              </a:rPr>
              <a:t>27</a:t>
            </a:r>
            <a:r>
              <a:rPr lang="en-US" dirty="0">
                <a:latin typeface="Sakkal Majalla" panose="02000000000000000000" pitchFamily="2" charset="-78"/>
                <a:cs typeface="Sakkal Majalla" panose="02000000000000000000" pitchFamily="2" charset="-78"/>
              </a:rPr>
              <a:t>And he came by the Spirit into the temple: and when the parents brought in the child Jesus, to do for him after the custom of the law, </a:t>
            </a:r>
            <a:r>
              <a:rPr lang="en-US" baseline="30000" dirty="0">
                <a:solidFill>
                  <a:srgbClr val="C00000"/>
                </a:solidFill>
                <a:latin typeface="Sakkal Majalla" panose="02000000000000000000" pitchFamily="2" charset="-78"/>
                <a:cs typeface="Sakkal Majalla" panose="02000000000000000000" pitchFamily="2" charset="-78"/>
              </a:rPr>
              <a:t>28</a:t>
            </a:r>
            <a:r>
              <a:rPr lang="en-US" dirty="0">
                <a:latin typeface="Sakkal Majalla" panose="02000000000000000000" pitchFamily="2" charset="-78"/>
                <a:cs typeface="Sakkal Majalla" panose="02000000000000000000" pitchFamily="2" charset="-78"/>
              </a:rPr>
              <a:t>Then took he him up in his arms, and blessed God, and said, </a:t>
            </a:r>
            <a:r>
              <a:rPr lang="en-US" baseline="30000" dirty="0">
                <a:solidFill>
                  <a:srgbClr val="C00000"/>
                </a:solidFill>
                <a:latin typeface="Sakkal Majalla" panose="02000000000000000000" pitchFamily="2" charset="-78"/>
                <a:cs typeface="Sakkal Majalla" panose="02000000000000000000" pitchFamily="2" charset="-78"/>
              </a:rPr>
              <a:t>29</a:t>
            </a:r>
            <a:r>
              <a:rPr lang="en-US" dirty="0">
                <a:latin typeface="Sakkal Majalla" panose="02000000000000000000" pitchFamily="2" charset="-78"/>
                <a:cs typeface="Sakkal Majalla" panose="02000000000000000000" pitchFamily="2" charset="-78"/>
              </a:rPr>
              <a:t>Lord, now lettest thou thy servant depart in peace, according to thy word:</a:t>
            </a:r>
          </a:p>
        </p:txBody>
      </p:sp>
      <p:sp>
        <p:nvSpPr>
          <p:cNvPr id="12" name="TextBox 11">
            <a:extLst>
              <a:ext uri="{FF2B5EF4-FFF2-40B4-BE49-F238E27FC236}">
                <a16:creationId xmlns:a16="http://schemas.microsoft.com/office/drawing/2014/main" xmlns="" id="{C1D15B8D-1F67-48BC-B41E-CD5528BDBD5A}"/>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3.</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0062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2:25-33</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25</a:t>
            </a:r>
            <a:r>
              <a:rPr lang="en-US" dirty="0">
                <a:latin typeface="Sakkal Majalla" panose="02000000000000000000" pitchFamily="2" charset="-78"/>
                <a:cs typeface="Sakkal Majalla" panose="02000000000000000000" pitchFamily="2" charset="-78"/>
              </a:rPr>
              <a:t>And, behold, there was a man in Jerusalem, whose name was Simeon; and the same man was just and devout, waiting for the consolation of Israel: and the Holy Ghost was upon him. </a:t>
            </a:r>
            <a:r>
              <a:rPr lang="en-US" baseline="30000" dirty="0">
                <a:solidFill>
                  <a:srgbClr val="C00000"/>
                </a:solidFill>
                <a:latin typeface="Sakkal Majalla" panose="02000000000000000000" pitchFamily="2" charset="-78"/>
                <a:cs typeface="Sakkal Majalla" panose="02000000000000000000" pitchFamily="2" charset="-78"/>
              </a:rPr>
              <a:t>26</a:t>
            </a:r>
            <a:r>
              <a:rPr lang="en-US" dirty="0">
                <a:latin typeface="Sakkal Majalla" panose="02000000000000000000" pitchFamily="2" charset="-78"/>
                <a:cs typeface="Sakkal Majalla" panose="02000000000000000000" pitchFamily="2" charset="-78"/>
              </a:rPr>
              <a:t>And it was revealed unto him by the Holy Ghost, that he should not see death, before he had seen the Lord's Christ. </a:t>
            </a:r>
            <a:r>
              <a:rPr lang="en-US" baseline="30000" dirty="0">
                <a:solidFill>
                  <a:srgbClr val="C00000"/>
                </a:solidFill>
                <a:latin typeface="Sakkal Majalla" panose="02000000000000000000" pitchFamily="2" charset="-78"/>
                <a:cs typeface="Sakkal Majalla" panose="02000000000000000000" pitchFamily="2" charset="-78"/>
              </a:rPr>
              <a:t>27</a:t>
            </a:r>
            <a:r>
              <a:rPr lang="en-US" dirty="0">
                <a:latin typeface="Sakkal Majalla" panose="02000000000000000000" pitchFamily="2" charset="-78"/>
                <a:cs typeface="Sakkal Majalla" panose="02000000000000000000" pitchFamily="2" charset="-78"/>
              </a:rPr>
              <a:t>And he came by the Spirit into the temple: and when the parents brought in the child Jesus, to do for him after the custom of the law, </a:t>
            </a:r>
            <a:r>
              <a:rPr lang="en-US" baseline="30000" dirty="0">
                <a:solidFill>
                  <a:srgbClr val="C00000"/>
                </a:solidFill>
                <a:latin typeface="Sakkal Majalla" panose="02000000000000000000" pitchFamily="2" charset="-78"/>
                <a:cs typeface="Sakkal Majalla" panose="02000000000000000000" pitchFamily="2" charset="-78"/>
              </a:rPr>
              <a:t>28</a:t>
            </a:r>
            <a:r>
              <a:rPr lang="en-US" dirty="0">
                <a:latin typeface="Sakkal Majalla" panose="02000000000000000000" pitchFamily="2" charset="-78"/>
                <a:cs typeface="Sakkal Majalla" panose="02000000000000000000" pitchFamily="2" charset="-78"/>
              </a:rPr>
              <a:t>Then took he him up in his arms, and blessed God, and said, </a:t>
            </a:r>
            <a:r>
              <a:rPr lang="en-US" baseline="30000" dirty="0">
                <a:solidFill>
                  <a:srgbClr val="C00000"/>
                </a:solidFill>
                <a:latin typeface="Sakkal Majalla" panose="02000000000000000000" pitchFamily="2" charset="-78"/>
                <a:cs typeface="Sakkal Majalla" panose="02000000000000000000" pitchFamily="2" charset="-78"/>
              </a:rPr>
              <a:t>29</a:t>
            </a:r>
            <a:r>
              <a:rPr lang="en-US" dirty="0">
                <a:latin typeface="Sakkal Majalla" panose="02000000000000000000" pitchFamily="2" charset="-78"/>
                <a:cs typeface="Sakkal Majalla" panose="02000000000000000000" pitchFamily="2" charset="-78"/>
              </a:rPr>
              <a:t>Lord, now lettest thou thy servant depart in peace, according to thy word: </a:t>
            </a:r>
            <a:r>
              <a:rPr lang="en-US" baseline="30000" dirty="0">
                <a:solidFill>
                  <a:srgbClr val="C00000"/>
                </a:solidFill>
                <a:latin typeface="Sakkal Majalla" panose="02000000000000000000" pitchFamily="2" charset="-78"/>
                <a:cs typeface="Sakkal Majalla" panose="02000000000000000000" pitchFamily="2" charset="-78"/>
              </a:rPr>
              <a:t>30</a:t>
            </a:r>
            <a:r>
              <a:rPr lang="en-US" dirty="0">
                <a:latin typeface="Sakkal Majalla" panose="02000000000000000000" pitchFamily="2" charset="-78"/>
                <a:cs typeface="Sakkal Majalla" panose="02000000000000000000" pitchFamily="2" charset="-78"/>
              </a:rPr>
              <a:t>For mine eyes have seen thy salvation, </a:t>
            </a:r>
            <a:r>
              <a:rPr lang="en-US" baseline="30000" dirty="0">
                <a:solidFill>
                  <a:srgbClr val="C00000"/>
                </a:solidFill>
                <a:latin typeface="Sakkal Majalla" panose="02000000000000000000" pitchFamily="2" charset="-78"/>
                <a:cs typeface="Sakkal Majalla" panose="02000000000000000000" pitchFamily="2" charset="-78"/>
              </a:rPr>
              <a:t>31</a:t>
            </a:r>
            <a:r>
              <a:rPr lang="en-US" dirty="0">
                <a:latin typeface="Sakkal Majalla" panose="02000000000000000000" pitchFamily="2" charset="-78"/>
                <a:cs typeface="Sakkal Majalla" panose="02000000000000000000" pitchFamily="2" charset="-78"/>
              </a:rPr>
              <a:t>Which thou hast prepared before the…</a:t>
            </a:r>
          </a:p>
        </p:txBody>
      </p:sp>
      <p:sp>
        <p:nvSpPr>
          <p:cNvPr id="12" name="TextBox 11">
            <a:extLst>
              <a:ext uri="{FF2B5EF4-FFF2-40B4-BE49-F238E27FC236}">
                <a16:creationId xmlns:a16="http://schemas.microsoft.com/office/drawing/2014/main" xmlns="" id="{FE40ECDA-62AB-4992-8DEC-7734D193C290}"/>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3.</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61486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2:25-33</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…face of all people; </a:t>
            </a:r>
            <a:r>
              <a:rPr lang="en-US" baseline="30000" dirty="0">
                <a:solidFill>
                  <a:srgbClr val="C00000"/>
                </a:solidFill>
                <a:latin typeface="Sakkal Majalla" panose="02000000000000000000" pitchFamily="2" charset="-78"/>
                <a:cs typeface="Sakkal Majalla" panose="02000000000000000000" pitchFamily="2" charset="-78"/>
              </a:rPr>
              <a:t>32</a:t>
            </a:r>
            <a:r>
              <a:rPr lang="en-US" dirty="0">
                <a:latin typeface="Sakkal Majalla" panose="02000000000000000000" pitchFamily="2" charset="-78"/>
                <a:cs typeface="Sakkal Majalla" panose="02000000000000000000" pitchFamily="2" charset="-78"/>
              </a:rPr>
              <a:t>A light to lighten the Gentiles, and the glory of thy people Israel.</a:t>
            </a:r>
          </a:p>
        </p:txBody>
      </p:sp>
      <p:sp>
        <p:nvSpPr>
          <p:cNvPr id="12" name="TextBox 11">
            <a:extLst>
              <a:ext uri="{FF2B5EF4-FFF2-40B4-BE49-F238E27FC236}">
                <a16:creationId xmlns:a16="http://schemas.microsoft.com/office/drawing/2014/main" xmlns="" id="{9079C6CD-C7CC-44EE-BD37-8F3C12B9BA97}"/>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3.</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4574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Parents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2:25-33</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…face of all people; </a:t>
            </a:r>
            <a:r>
              <a:rPr lang="en-US" baseline="30000" dirty="0">
                <a:solidFill>
                  <a:srgbClr val="C00000"/>
                </a:solidFill>
                <a:latin typeface="Sakkal Majalla" panose="02000000000000000000" pitchFamily="2" charset="-78"/>
                <a:cs typeface="Sakkal Majalla" panose="02000000000000000000" pitchFamily="2" charset="-78"/>
              </a:rPr>
              <a:t>32</a:t>
            </a:r>
            <a:r>
              <a:rPr lang="en-US" dirty="0">
                <a:latin typeface="Sakkal Majalla" panose="02000000000000000000" pitchFamily="2" charset="-78"/>
                <a:cs typeface="Sakkal Majalla" panose="02000000000000000000" pitchFamily="2" charset="-78"/>
              </a:rPr>
              <a:t>A light to lighten the Gentiles, and the glory of thy people Israel. </a:t>
            </a:r>
            <a:r>
              <a:rPr lang="en-US" baseline="30000" dirty="0">
                <a:solidFill>
                  <a:srgbClr val="C00000"/>
                </a:solidFill>
                <a:latin typeface="Sakkal Majalla" panose="02000000000000000000" pitchFamily="2" charset="-78"/>
                <a:cs typeface="Sakkal Majalla" panose="02000000000000000000" pitchFamily="2" charset="-78"/>
              </a:rPr>
              <a:t>33</a:t>
            </a:r>
            <a:r>
              <a:rPr lang="en-US" dirty="0">
                <a:latin typeface="Sakkal Majalla" panose="02000000000000000000" pitchFamily="2" charset="-78"/>
                <a:cs typeface="Sakkal Majalla" panose="02000000000000000000" pitchFamily="2" charset="-78"/>
              </a:rPr>
              <a:t>And Joseph and his mother marveled at those things which were spoken of him. </a:t>
            </a:r>
            <a:r>
              <a:rPr lang="en-US" baseline="30000" dirty="0">
                <a:solidFill>
                  <a:srgbClr val="C00000"/>
                </a:solidFill>
                <a:latin typeface="Sakkal Majalla" panose="02000000000000000000" pitchFamily="2" charset="-78"/>
                <a:cs typeface="Sakkal Majalla" panose="02000000000000000000" pitchFamily="2" charset="-78"/>
              </a:rPr>
              <a:t>34</a:t>
            </a:r>
            <a:r>
              <a:rPr lang="en-US" dirty="0">
                <a:latin typeface="Sakkal Majalla" panose="02000000000000000000" pitchFamily="2" charset="-78"/>
                <a:cs typeface="Sakkal Majalla" panose="02000000000000000000" pitchFamily="2" charset="-78"/>
              </a:rPr>
              <a:t>And Simeon blessed them, and said unto Mary his mother, Behold, this child is set for the fall and rising again of many in Israel; and for a sign which shall be spoken against.</a:t>
            </a:r>
          </a:p>
        </p:txBody>
      </p:sp>
      <p:sp>
        <p:nvSpPr>
          <p:cNvPr id="9" name="TextBox 8">
            <a:extLst>
              <a:ext uri="{FF2B5EF4-FFF2-40B4-BE49-F238E27FC236}">
                <a16:creationId xmlns:a16="http://schemas.microsoft.com/office/drawing/2014/main" xmlns="" id="{A0129D74-ED5B-4933-BA1B-B11592F6D135}"/>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3.</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71834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3816429"/>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22 </a:t>
            </a:r>
            <a:r>
              <a:rPr lang="en-US" sz="2800" dirty="0">
                <a:solidFill>
                  <a:schemeClr val="bg1"/>
                </a:solidFill>
                <a:latin typeface="Aharoni" panose="02010803020104030203" pitchFamily="2" charset="-79"/>
                <a:cs typeface="Aharoni" panose="02010803020104030203" pitchFamily="2" charset="-79"/>
              </a:rPr>
              <a:t>For the Jews require a sign, and the Greeks seek after wisdom: </a:t>
            </a:r>
            <a:r>
              <a:rPr lang="en-US" sz="2800" baseline="30000" dirty="0">
                <a:solidFill>
                  <a:srgbClr val="FFC000"/>
                </a:solidFill>
                <a:latin typeface="Aharoni" panose="02010803020104030203" pitchFamily="2" charset="-79"/>
                <a:cs typeface="Aharoni" panose="02010803020104030203" pitchFamily="2" charset="-79"/>
              </a:rPr>
              <a:t>23 </a:t>
            </a:r>
            <a:r>
              <a:rPr lang="en-US" sz="2800" dirty="0">
                <a:solidFill>
                  <a:schemeClr val="bg1"/>
                </a:solidFill>
                <a:latin typeface="Aharoni" panose="02010803020104030203" pitchFamily="2" charset="-79"/>
                <a:cs typeface="Aharoni" panose="02010803020104030203" pitchFamily="2" charset="-79"/>
              </a:rPr>
              <a:t>But we preach Christ crucified, unto the Jews a stumblingblock, and unto the Greeks foolishness; </a:t>
            </a:r>
            <a:r>
              <a:rPr lang="en-US" sz="2800" baseline="30000" dirty="0">
                <a:solidFill>
                  <a:srgbClr val="FFC000"/>
                </a:solidFill>
                <a:latin typeface="Aharoni" panose="02010803020104030203" pitchFamily="2" charset="-79"/>
                <a:cs typeface="Aharoni" panose="02010803020104030203" pitchFamily="2" charset="-79"/>
              </a:rPr>
              <a:t>24 </a:t>
            </a:r>
            <a:r>
              <a:rPr lang="en-US" sz="2800" dirty="0">
                <a:solidFill>
                  <a:schemeClr val="bg1"/>
                </a:solidFill>
                <a:latin typeface="Aharoni" panose="02010803020104030203" pitchFamily="2" charset="-79"/>
                <a:cs typeface="Aharoni" panose="02010803020104030203" pitchFamily="2" charset="-79"/>
              </a:rPr>
              <a:t>But unto them which are called, both Jews and Greeks, Christ the power of God, and the wisdom of God.”</a:t>
            </a:r>
          </a:p>
          <a:p>
            <a:pPr algn="r"/>
            <a:r>
              <a:rPr lang="en-US" sz="2800" dirty="0">
                <a:solidFill>
                  <a:schemeClr val="bg1"/>
                </a:solidFill>
                <a:latin typeface="Aharoni" panose="02010803020104030203" pitchFamily="2" charset="-79"/>
                <a:cs typeface="Aharoni" panose="02010803020104030203" pitchFamily="2" charset="-79"/>
              </a:rPr>
              <a:t>–1 Corinthians 1:22-24</a:t>
            </a:r>
          </a:p>
          <a:p>
            <a:endParaRPr lang="en-US" dirty="0"/>
          </a:p>
        </p:txBody>
      </p:sp>
    </p:spTree>
    <p:extLst>
      <p:ext uri="{BB962C8B-B14F-4D97-AF65-F5344CB8AC3E}">
        <p14:creationId xmlns:p14="http://schemas.microsoft.com/office/powerpoint/2010/main" val="1590028313"/>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2139047"/>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3.</a:t>
            </a:r>
            <a:r>
              <a:rPr lang="en-US" sz="3200" dirty="0">
                <a:latin typeface="Aharoni" panose="02010803020104030203" pitchFamily="2" charset="-79"/>
                <a:cs typeface="Aharoni" panose="02010803020104030203" pitchFamily="2" charset="-79"/>
              </a:rPr>
              <a:t> Jesus’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4.</a:t>
            </a:r>
            <a:r>
              <a:rPr lang="en-US" sz="3200" dirty="0">
                <a:latin typeface="Aharoni" panose="02010803020104030203" pitchFamily="2" charset="-79"/>
                <a:cs typeface="Aharoni" panose="02010803020104030203" pitchFamily="2" charset="-79"/>
              </a:rPr>
              <a:t> Jewish Experts</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57410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Jewish Experts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2:40-49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40</a:t>
            </a:r>
            <a:r>
              <a:rPr lang="en-US" dirty="0">
                <a:latin typeface="Sakkal Majalla" panose="02000000000000000000" pitchFamily="2" charset="-78"/>
                <a:cs typeface="Sakkal Majalla" panose="02000000000000000000" pitchFamily="2" charset="-78"/>
              </a:rPr>
              <a:t>And the child grew, and waxed strong in spirit, filled with wisdom: and the grace of God was upon him. </a:t>
            </a:r>
            <a:r>
              <a:rPr lang="en-US" baseline="30000" dirty="0">
                <a:solidFill>
                  <a:srgbClr val="C00000"/>
                </a:solidFill>
                <a:latin typeface="Sakkal Majalla" panose="02000000000000000000" pitchFamily="2" charset="-78"/>
                <a:cs typeface="Sakkal Majalla" panose="02000000000000000000" pitchFamily="2" charset="-78"/>
              </a:rPr>
              <a:t>41</a:t>
            </a:r>
            <a:r>
              <a:rPr lang="en-US" dirty="0">
                <a:latin typeface="Sakkal Majalla" panose="02000000000000000000" pitchFamily="2" charset="-78"/>
                <a:cs typeface="Sakkal Majalla" panose="02000000000000000000" pitchFamily="2" charset="-78"/>
              </a:rPr>
              <a:t>Now his parents went to Jerusalem every year at the feast of the passover.</a:t>
            </a:r>
          </a:p>
          <a:p>
            <a:pPr marL="804863" lvl="1" indent="-231775">
              <a:lnSpc>
                <a:spcPts val="2800"/>
              </a:lnSpc>
              <a:buClr>
                <a:schemeClr val="accent1"/>
              </a:buClr>
              <a:buSzPct val="80000"/>
              <a:buFont typeface="Arial" pitchFamily="34" charset="0"/>
              <a:buChar char="•"/>
              <a:defRPr/>
            </a:pPr>
            <a:endParaRPr lang="en-US"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xmlns="" id="{C2AC720D-40FC-4C7E-BC17-F4FF2EAF44BE}"/>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4.</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5239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3"/>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ontent Placeholder 21">
            <a:extLst>
              <a:ext uri="{FF2B5EF4-FFF2-40B4-BE49-F238E27FC236}">
                <a16:creationId xmlns:a16="http://schemas.microsoft.com/office/drawing/2014/main" xmlns="" id="{9F6568A8-297D-4824-B4DE-41F3F2015AFC}"/>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Genesis 43:29-34</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29</a:t>
            </a:r>
            <a:r>
              <a:rPr lang="en-US" dirty="0">
                <a:latin typeface="Sakkal Majalla" panose="02000000000000000000" pitchFamily="2" charset="-78"/>
                <a:cs typeface="Sakkal Majalla" panose="02000000000000000000" pitchFamily="2" charset="-78"/>
              </a:rPr>
              <a:t>And he lifted up his eyes, and saw his brother Benjamin, his mother's son, and said, Is this your younger brother, of whom ye spake unto me? And he said, God be gracious unto thee, my son. </a:t>
            </a:r>
            <a:r>
              <a:rPr lang="en-US" baseline="30000" dirty="0">
                <a:solidFill>
                  <a:srgbClr val="C00000"/>
                </a:solidFill>
                <a:latin typeface="Sakkal Majalla" panose="02000000000000000000" pitchFamily="2" charset="-78"/>
                <a:cs typeface="Sakkal Majalla" panose="02000000000000000000" pitchFamily="2" charset="-78"/>
              </a:rPr>
              <a:t>30</a:t>
            </a:r>
            <a:r>
              <a:rPr lang="en-US" dirty="0">
                <a:latin typeface="Sakkal Majalla" panose="02000000000000000000" pitchFamily="2" charset="-78"/>
                <a:cs typeface="Sakkal Majalla" panose="02000000000000000000" pitchFamily="2" charset="-78"/>
              </a:rPr>
              <a:t>And Joseph made haste; for his bowels did yearn upon his brother: and he sought where to weep; and he entered into his chamber, and wept there. </a:t>
            </a:r>
            <a:r>
              <a:rPr lang="en-US" baseline="30000" dirty="0">
                <a:solidFill>
                  <a:srgbClr val="C00000"/>
                </a:solidFill>
                <a:latin typeface="Sakkal Majalla" panose="02000000000000000000" pitchFamily="2" charset="-78"/>
                <a:cs typeface="Sakkal Majalla" panose="02000000000000000000" pitchFamily="2" charset="-78"/>
              </a:rPr>
              <a:t>31</a:t>
            </a:r>
            <a:r>
              <a:rPr lang="en-US" dirty="0">
                <a:latin typeface="Sakkal Majalla" panose="02000000000000000000" pitchFamily="2" charset="-78"/>
                <a:cs typeface="Sakkal Majalla" panose="02000000000000000000" pitchFamily="2" charset="-78"/>
              </a:rPr>
              <a:t>And he washed his face, and went out, and refrained himself, and said, Set on bread. </a:t>
            </a:r>
            <a:r>
              <a:rPr lang="en-US" baseline="30000" dirty="0">
                <a:solidFill>
                  <a:srgbClr val="C00000"/>
                </a:solidFill>
                <a:latin typeface="Sakkal Majalla" panose="02000000000000000000" pitchFamily="2" charset="-78"/>
                <a:cs typeface="Sakkal Majalla" panose="02000000000000000000" pitchFamily="2" charset="-78"/>
              </a:rPr>
              <a:t>32</a:t>
            </a:r>
            <a:r>
              <a:rPr lang="en-US" dirty="0">
                <a:latin typeface="Sakkal Majalla" panose="02000000000000000000" pitchFamily="2" charset="-78"/>
                <a:cs typeface="Sakkal Majalla" panose="02000000000000000000" pitchFamily="2" charset="-78"/>
              </a:rPr>
              <a:t>And they set on for him by himself and for them by themselves, and for the Egyptians, which did eat with him, by themselves: because the Egyptians might not eat bread with the Hebrews; for that is an abomination unto the Egyptians.</a:t>
            </a:r>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Joseph’s Brothers</a:t>
            </a:r>
          </a:p>
        </p:txBody>
      </p:sp>
      <p:sp>
        <p:nvSpPr>
          <p:cNvPr id="20" name="TextBox 19">
            <a:extLst>
              <a:ext uri="{FF2B5EF4-FFF2-40B4-BE49-F238E27FC236}">
                <a16:creationId xmlns:a16="http://schemas.microsoft.com/office/drawing/2014/main" xmlns="" id="{DCBB9F83-8B63-4D3F-8D2F-6007B0E3676F}"/>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1.</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4590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3"/>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500"/>
                                        <p:tgtEl>
                                          <p:spTgt spid="9">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fade">
                                      <p:cBhvr>
                                        <p:cTn id="2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0"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2954655"/>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“The secret things belong unto the LORD our God: but those things which are revealed belong unto us and to our children for ever, that we may do all the words of this law.”</a:t>
            </a:r>
          </a:p>
          <a:p>
            <a:pPr algn="r"/>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–Deuteronomy 29:29</a:t>
            </a:r>
          </a:p>
          <a:p>
            <a:endParaRPr lang="en-US" dirty="0"/>
          </a:p>
        </p:txBody>
      </p:sp>
    </p:spTree>
    <p:extLst>
      <p:ext uri="{BB962C8B-B14F-4D97-AF65-F5344CB8AC3E}">
        <p14:creationId xmlns:p14="http://schemas.microsoft.com/office/powerpoint/2010/main" val="3490990393"/>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Jewish Experts</a:t>
            </a:r>
          </a:p>
        </p:txBody>
      </p:sp>
      <p:sp>
        <p:nvSpPr>
          <p:cNvPr id="11" name="Content Placeholder 21">
            <a:extLst>
              <a:ext uri="{FF2B5EF4-FFF2-40B4-BE49-F238E27FC236}">
                <a16:creationId xmlns:a16="http://schemas.microsoft.com/office/drawing/2014/main" xmlns="" id="{E01686F2-AE0A-4884-ACB0-0794D95BF4C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2:40-49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40</a:t>
            </a:r>
            <a:r>
              <a:rPr lang="en-US" dirty="0">
                <a:latin typeface="Sakkal Majalla" panose="02000000000000000000" pitchFamily="2" charset="-78"/>
                <a:cs typeface="Sakkal Majalla" panose="02000000000000000000" pitchFamily="2" charset="-78"/>
              </a:rPr>
              <a:t>And the child grew, and waxed strong in spirit, filled with wisdom: and the grace of God was upon him. </a:t>
            </a:r>
            <a:r>
              <a:rPr lang="en-US" baseline="30000" dirty="0">
                <a:solidFill>
                  <a:srgbClr val="C00000"/>
                </a:solidFill>
                <a:latin typeface="Sakkal Majalla" panose="02000000000000000000" pitchFamily="2" charset="-78"/>
                <a:cs typeface="Sakkal Majalla" panose="02000000000000000000" pitchFamily="2" charset="-78"/>
              </a:rPr>
              <a:t>41</a:t>
            </a:r>
            <a:r>
              <a:rPr lang="en-US" dirty="0">
                <a:latin typeface="Sakkal Majalla" panose="02000000000000000000" pitchFamily="2" charset="-78"/>
                <a:cs typeface="Sakkal Majalla" panose="02000000000000000000" pitchFamily="2" charset="-78"/>
              </a:rPr>
              <a:t>Now his parents went to Jerusalem every year at the feast of the passover.</a:t>
            </a:r>
          </a:p>
          <a:p>
            <a:pPr marL="804863" lvl="1" indent="-231775">
              <a:lnSpc>
                <a:spcPts val="2800"/>
              </a:lnSpc>
              <a:buClr>
                <a:schemeClr val="accent1"/>
              </a:buClr>
              <a:buSzPct val="80000"/>
              <a:buFont typeface="Arial" pitchFamily="34" charset="0"/>
              <a:buChar char="•"/>
              <a:defRPr/>
            </a:pPr>
            <a:endParaRPr lang="en-US"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xmlns="" id="{C2AC720D-40FC-4C7E-BC17-F4FF2EAF44BE}"/>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4.</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89643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Jewish Experts</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2:40-49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40</a:t>
            </a:r>
            <a:r>
              <a:rPr lang="en-US" dirty="0">
                <a:latin typeface="Sakkal Majalla" panose="02000000000000000000" pitchFamily="2" charset="-78"/>
                <a:cs typeface="Sakkal Majalla" panose="02000000000000000000" pitchFamily="2" charset="-78"/>
              </a:rPr>
              <a:t>And the child grew, and waxed strong in spirit, filled with wisdom: and the grace of God was upon him. </a:t>
            </a:r>
            <a:r>
              <a:rPr lang="en-US" baseline="30000" dirty="0">
                <a:solidFill>
                  <a:srgbClr val="C00000"/>
                </a:solidFill>
                <a:latin typeface="Sakkal Majalla" panose="02000000000000000000" pitchFamily="2" charset="-78"/>
                <a:cs typeface="Sakkal Majalla" panose="02000000000000000000" pitchFamily="2" charset="-78"/>
              </a:rPr>
              <a:t>41</a:t>
            </a:r>
            <a:r>
              <a:rPr lang="en-US" dirty="0">
                <a:latin typeface="Sakkal Majalla" panose="02000000000000000000" pitchFamily="2" charset="-78"/>
                <a:cs typeface="Sakkal Majalla" panose="02000000000000000000" pitchFamily="2" charset="-78"/>
              </a:rPr>
              <a:t>Now his parents went to Jerusalem every year at the feast of the passover. </a:t>
            </a:r>
            <a:r>
              <a:rPr lang="en-US" baseline="30000" dirty="0">
                <a:solidFill>
                  <a:srgbClr val="C00000"/>
                </a:solidFill>
                <a:latin typeface="Sakkal Majalla" panose="02000000000000000000" pitchFamily="2" charset="-78"/>
                <a:cs typeface="Sakkal Majalla" panose="02000000000000000000" pitchFamily="2" charset="-78"/>
              </a:rPr>
              <a:t>42</a:t>
            </a:r>
            <a:r>
              <a:rPr lang="en-US" dirty="0">
                <a:latin typeface="Sakkal Majalla" panose="02000000000000000000" pitchFamily="2" charset="-78"/>
                <a:cs typeface="Sakkal Majalla" panose="02000000000000000000" pitchFamily="2" charset="-78"/>
              </a:rPr>
              <a:t>And when he was twelve years old, they went up to Jerusalem after the custom of the feast. </a:t>
            </a:r>
            <a:r>
              <a:rPr lang="en-US" baseline="30000" dirty="0">
                <a:solidFill>
                  <a:srgbClr val="C00000"/>
                </a:solidFill>
                <a:latin typeface="Sakkal Majalla" panose="02000000000000000000" pitchFamily="2" charset="-78"/>
                <a:cs typeface="Sakkal Majalla" panose="02000000000000000000" pitchFamily="2" charset="-78"/>
              </a:rPr>
              <a:t>43</a:t>
            </a:r>
            <a:r>
              <a:rPr lang="en-US" dirty="0">
                <a:latin typeface="Sakkal Majalla" panose="02000000000000000000" pitchFamily="2" charset="-78"/>
                <a:cs typeface="Sakkal Majalla" panose="02000000000000000000" pitchFamily="2" charset="-78"/>
              </a:rPr>
              <a:t>And when they had fulfilled the days, as they returned, the child Jesus tarried behind in Jerusalem; and Joseph and his mother knew not of it. </a:t>
            </a:r>
            <a:r>
              <a:rPr lang="en-US" baseline="30000" dirty="0">
                <a:solidFill>
                  <a:srgbClr val="C00000"/>
                </a:solidFill>
                <a:latin typeface="Sakkal Majalla" panose="02000000000000000000" pitchFamily="2" charset="-78"/>
                <a:cs typeface="Sakkal Majalla" panose="02000000000000000000" pitchFamily="2" charset="-78"/>
              </a:rPr>
              <a:t>44</a:t>
            </a:r>
            <a:r>
              <a:rPr lang="en-US" dirty="0">
                <a:latin typeface="Sakkal Majalla" panose="02000000000000000000" pitchFamily="2" charset="-78"/>
                <a:cs typeface="Sakkal Majalla" panose="02000000000000000000" pitchFamily="2" charset="-78"/>
              </a:rPr>
              <a:t>But they, supposing him to have been in the company, went a day's journey; and they sought him among their kinsfolk and acquaintance. </a:t>
            </a:r>
            <a:r>
              <a:rPr lang="en-US" baseline="30000" dirty="0">
                <a:solidFill>
                  <a:srgbClr val="C00000"/>
                </a:solidFill>
                <a:latin typeface="Sakkal Majalla" panose="02000000000000000000" pitchFamily="2" charset="-78"/>
                <a:cs typeface="Sakkal Majalla" panose="02000000000000000000" pitchFamily="2" charset="-78"/>
              </a:rPr>
              <a:t>45</a:t>
            </a:r>
            <a:r>
              <a:rPr lang="en-US" dirty="0">
                <a:latin typeface="Sakkal Majalla" panose="02000000000000000000" pitchFamily="2" charset="-78"/>
                <a:cs typeface="Sakkal Majalla" panose="02000000000000000000" pitchFamily="2" charset="-78"/>
              </a:rPr>
              <a:t>And when they found him not, they turned back again to Jerusalem, seeking him.</a:t>
            </a:r>
          </a:p>
          <a:p>
            <a:pPr marL="804863" lvl="1" indent="-231775">
              <a:lnSpc>
                <a:spcPts val="2800"/>
              </a:lnSpc>
              <a:buClr>
                <a:schemeClr val="accent1"/>
              </a:buClr>
              <a:buSzPct val="80000"/>
              <a:buFont typeface="Arial" pitchFamily="34" charset="0"/>
              <a:buChar char="•"/>
              <a:defRPr/>
            </a:pPr>
            <a:endParaRPr lang="en-US"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xmlns="" id="{A27B723F-B85E-4580-A215-ECA138A56368}"/>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4.</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8135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Jewish Experts</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2:40-49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40</a:t>
            </a:r>
            <a:r>
              <a:rPr lang="en-US" dirty="0">
                <a:latin typeface="Sakkal Majalla" panose="02000000000000000000" pitchFamily="2" charset="-78"/>
                <a:cs typeface="Sakkal Majalla" panose="02000000000000000000" pitchFamily="2" charset="-78"/>
              </a:rPr>
              <a:t>And the child grew, and waxed strong in spirit, filled with wisdom: and the grace of God was upon him. </a:t>
            </a:r>
            <a:r>
              <a:rPr lang="en-US" baseline="30000" dirty="0">
                <a:solidFill>
                  <a:srgbClr val="C00000"/>
                </a:solidFill>
                <a:latin typeface="Sakkal Majalla" panose="02000000000000000000" pitchFamily="2" charset="-78"/>
                <a:cs typeface="Sakkal Majalla" panose="02000000000000000000" pitchFamily="2" charset="-78"/>
              </a:rPr>
              <a:t>41</a:t>
            </a:r>
            <a:r>
              <a:rPr lang="en-US" dirty="0">
                <a:latin typeface="Sakkal Majalla" panose="02000000000000000000" pitchFamily="2" charset="-78"/>
                <a:cs typeface="Sakkal Majalla" panose="02000000000000000000" pitchFamily="2" charset="-78"/>
              </a:rPr>
              <a:t>Now his parents went to Jerusalem every year at the feast of the passover. </a:t>
            </a:r>
            <a:r>
              <a:rPr lang="en-US" baseline="30000" dirty="0">
                <a:solidFill>
                  <a:srgbClr val="C00000"/>
                </a:solidFill>
                <a:latin typeface="Sakkal Majalla" panose="02000000000000000000" pitchFamily="2" charset="-78"/>
                <a:cs typeface="Sakkal Majalla" panose="02000000000000000000" pitchFamily="2" charset="-78"/>
              </a:rPr>
              <a:t>42</a:t>
            </a:r>
            <a:r>
              <a:rPr lang="en-US" dirty="0">
                <a:latin typeface="Sakkal Majalla" panose="02000000000000000000" pitchFamily="2" charset="-78"/>
                <a:cs typeface="Sakkal Majalla" panose="02000000000000000000" pitchFamily="2" charset="-78"/>
              </a:rPr>
              <a:t>And when he was twelve years old, they went up to Jerusalem after the custom of the feast. </a:t>
            </a:r>
            <a:r>
              <a:rPr lang="en-US" baseline="30000" dirty="0">
                <a:solidFill>
                  <a:srgbClr val="C00000"/>
                </a:solidFill>
                <a:latin typeface="Sakkal Majalla" panose="02000000000000000000" pitchFamily="2" charset="-78"/>
                <a:cs typeface="Sakkal Majalla" panose="02000000000000000000" pitchFamily="2" charset="-78"/>
              </a:rPr>
              <a:t>43</a:t>
            </a:r>
            <a:r>
              <a:rPr lang="en-US" dirty="0">
                <a:latin typeface="Sakkal Majalla" panose="02000000000000000000" pitchFamily="2" charset="-78"/>
                <a:cs typeface="Sakkal Majalla" panose="02000000000000000000" pitchFamily="2" charset="-78"/>
              </a:rPr>
              <a:t>And when they had fulfilled the days, as they returned, the child Jesus tarried behind in Jerusalem; and Joseph and his mother knew not of it. </a:t>
            </a:r>
            <a:r>
              <a:rPr lang="en-US" baseline="30000" dirty="0">
                <a:solidFill>
                  <a:srgbClr val="C00000"/>
                </a:solidFill>
                <a:latin typeface="Sakkal Majalla" panose="02000000000000000000" pitchFamily="2" charset="-78"/>
                <a:cs typeface="Sakkal Majalla" panose="02000000000000000000" pitchFamily="2" charset="-78"/>
              </a:rPr>
              <a:t>44</a:t>
            </a:r>
            <a:r>
              <a:rPr lang="en-US" dirty="0">
                <a:latin typeface="Sakkal Majalla" panose="02000000000000000000" pitchFamily="2" charset="-78"/>
                <a:cs typeface="Sakkal Majalla" panose="02000000000000000000" pitchFamily="2" charset="-78"/>
              </a:rPr>
              <a:t>But they, supposing him to have been in the company, went a day's journey; and they sought him among their kinsfolk and acquaintance. </a:t>
            </a:r>
            <a:r>
              <a:rPr lang="en-US" baseline="30000" dirty="0">
                <a:solidFill>
                  <a:srgbClr val="C00000"/>
                </a:solidFill>
                <a:latin typeface="Sakkal Majalla" panose="02000000000000000000" pitchFamily="2" charset="-78"/>
                <a:cs typeface="Sakkal Majalla" panose="02000000000000000000" pitchFamily="2" charset="-78"/>
              </a:rPr>
              <a:t>45</a:t>
            </a:r>
            <a:r>
              <a:rPr lang="en-US" dirty="0">
                <a:latin typeface="Sakkal Majalla" panose="02000000000000000000" pitchFamily="2" charset="-78"/>
                <a:cs typeface="Sakkal Majalla" panose="02000000000000000000" pitchFamily="2" charset="-78"/>
              </a:rPr>
              <a:t>And when they found him not, they turned back again to Jerusalem, seeking him. </a:t>
            </a:r>
            <a:r>
              <a:rPr lang="en-US" baseline="30000" dirty="0">
                <a:solidFill>
                  <a:srgbClr val="C00000"/>
                </a:solidFill>
                <a:latin typeface="Sakkal Majalla" panose="02000000000000000000" pitchFamily="2" charset="-78"/>
                <a:cs typeface="Sakkal Majalla" panose="02000000000000000000" pitchFamily="2" charset="-78"/>
              </a:rPr>
              <a:t>46</a:t>
            </a:r>
            <a:r>
              <a:rPr lang="en-US" dirty="0">
                <a:latin typeface="Sakkal Majalla" panose="02000000000000000000" pitchFamily="2" charset="-78"/>
                <a:cs typeface="Sakkal Majalla" panose="02000000000000000000" pitchFamily="2" charset="-78"/>
              </a:rPr>
              <a:t>And it came to pass…</a:t>
            </a:r>
          </a:p>
          <a:p>
            <a:pPr marL="804863" lvl="1" indent="-231775">
              <a:lnSpc>
                <a:spcPts val="2800"/>
              </a:lnSpc>
              <a:buClr>
                <a:schemeClr val="accent1"/>
              </a:buClr>
              <a:buSzPct val="80000"/>
              <a:buFont typeface="Arial" pitchFamily="34" charset="0"/>
              <a:buChar char="•"/>
              <a:defRPr/>
            </a:pPr>
            <a:endParaRPr lang="en-US"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xmlns="" id="{A27B723F-B85E-4580-A215-ECA138A56368}"/>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4.</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9121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Jewish Experts</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2:40-49</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…that after three days they found him in the temple, sitting in the midst of the doctors, both hearing them, and asking them questions. </a:t>
            </a:r>
            <a:r>
              <a:rPr lang="en-US" baseline="30000" dirty="0">
                <a:solidFill>
                  <a:srgbClr val="C00000"/>
                </a:solidFill>
                <a:latin typeface="Sakkal Majalla" panose="02000000000000000000" pitchFamily="2" charset="-78"/>
                <a:cs typeface="Sakkal Majalla" panose="02000000000000000000" pitchFamily="2" charset="-78"/>
              </a:rPr>
              <a:t>47</a:t>
            </a:r>
            <a:r>
              <a:rPr lang="en-US" dirty="0">
                <a:latin typeface="Sakkal Majalla" panose="02000000000000000000" pitchFamily="2" charset="-78"/>
                <a:cs typeface="Sakkal Majalla" panose="02000000000000000000" pitchFamily="2" charset="-78"/>
              </a:rPr>
              <a:t>And all that heard him were astonished at his understanding and answers.</a:t>
            </a:r>
          </a:p>
        </p:txBody>
      </p:sp>
      <p:sp>
        <p:nvSpPr>
          <p:cNvPr id="14" name="TextBox 13">
            <a:extLst>
              <a:ext uri="{FF2B5EF4-FFF2-40B4-BE49-F238E27FC236}">
                <a16:creationId xmlns:a16="http://schemas.microsoft.com/office/drawing/2014/main" xmlns="" id="{A27B723F-B85E-4580-A215-ECA138A56368}"/>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4.</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83102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Jewish Experts</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2:40-49</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…that after three days they found him in the temple, sitting in the midst of the doctors, both hearing them, and asking them questions. </a:t>
            </a:r>
            <a:r>
              <a:rPr lang="en-US" baseline="30000" dirty="0">
                <a:solidFill>
                  <a:srgbClr val="C00000"/>
                </a:solidFill>
                <a:latin typeface="Sakkal Majalla" panose="02000000000000000000" pitchFamily="2" charset="-78"/>
                <a:cs typeface="Sakkal Majalla" panose="02000000000000000000" pitchFamily="2" charset="-78"/>
              </a:rPr>
              <a:t>47</a:t>
            </a:r>
            <a:r>
              <a:rPr lang="en-US" dirty="0">
                <a:latin typeface="Sakkal Majalla" panose="02000000000000000000" pitchFamily="2" charset="-78"/>
                <a:cs typeface="Sakkal Majalla" panose="02000000000000000000" pitchFamily="2" charset="-78"/>
              </a:rPr>
              <a:t>And all that heard him were astonished at his understanding and answers. </a:t>
            </a:r>
            <a:r>
              <a:rPr lang="en-US" baseline="30000" dirty="0">
                <a:solidFill>
                  <a:srgbClr val="C00000"/>
                </a:solidFill>
                <a:latin typeface="Sakkal Majalla" panose="02000000000000000000" pitchFamily="2" charset="-78"/>
                <a:cs typeface="Sakkal Majalla" panose="02000000000000000000" pitchFamily="2" charset="-78"/>
              </a:rPr>
              <a:t>48</a:t>
            </a:r>
            <a:r>
              <a:rPr lang="en-US" dirty="0">
                <a:latin typeface="Sakkal Majalla" panose="02000000000000000000" pitchFamily="2" charset="-78"/>
                <a:cs typeface="Sakkal Majalla" panose="02000000000000000000" pitchFamily="2" charset="-78"/>
              </a:rPr>
              <a:t>And when they saw him, they were amazed: and his mother said unto him, Son, why hast thou thus dealt with us? behold, thy father and I have sought thee sorrowing. </a:t>
            </a:r>
            <a:r>
              <a:rPr lang="en-US" baseline="30000" dirty="0">
                <a:solidFill>
                  <a:srgbClr val="C00000"/>
                </a:solidFill>
                <a:latin typeface="Sakkal Majalla" panose="02000000000000000000" pitchFamily="2" charset="-78"/>
                <a:cs typeface="Sakkal Majalla" panose="02000000000000000000" pitchFamily="2" charset="-78"/>
              </a:rPr>
              <a:t>49</a:t>
            </a:r>
            <a:r>
              <a:rPr lang="en-US" dirty="0">
                <a:latin typeface="Sakkal Majalla" panose="02000000000000000000" pitchFamily="2" charset="-78"/>
                <a:cs typeface="Sakkal Majalla" panose="02000000000000000000" pitchFamily="2" charset="-78"/>
              </a:rPr>
              <a:t>And he said unto them, How is it that ye sought me? wist ye not that I must be about my Father's business?</a:t>
            </a:r>
          </a:p>
          <a:p>
            <a:pPr marL="804863" lvl="1" indent="-231775">
              <a:lnSpc>
                <a:spcPts val="2800"/>
              </a:lnSpc>
              <a:buClr>
                <a:schemeClr val="accent1"/>
              </a:buClr>
              <a:buSzPct val="80000"/>
              <a:buFont typeface="Arial" pitchFamily="34" charset="0"/>
              <a:buChar char="•"/>
              <a:defRPr/>
            </a:pPr>
            <a:endParaRPr lang="en-US"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xmlns="" id="{A27B723F-B85E-4580-A215-ECA138A56368}"/>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4.</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22205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6370975"/>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“Whatsoever thy hand findeth to do, do it with thy might; for there is no work, nor device, nor knowledge, nor wisdom, in the grave, whither thou goest.”</a:t>
            </a:r>
          </a:p>
          <a:p>
            <a:pPr algn="r"/>
            <a:r>
              <a:rPr lang="en-US" sz="2800" dirty="0">
                <a:solidFill>
                  <a:schemeClr val="bg1"/>
                </a:solidFill>
                <a:latin typeface="Aharoni" panose="02010803020104030203" pitchFamily="2" charset="-79"/>
                <a:cs typeface="Aharoni" panose="02010803020104030203" pitchFamily="2" charset="-79"/>
              </a:rPr>
              <a:t>–Ecclesiastes 9:10</a:t>
            </a:r>
          </a:p>
          <a:p>
            <a:endParaRPr lang="en-US" dirty="0"/>
          </a:p>
          <a:p>
            <a:endParaRPr lang="en-US" dirty="0"/>
          </a:p>
          <a:p>
            <a:endParaRPr lang="en-US" dirty="0"/>
          </a:p>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13 </a:t>
            </a:r>
            <a:r>
              <a:rPr lang="en-US" sz="2800" dirty="0">
                <a:solidFill>
                  <a:schemeClr val="bg1"/>
                </a:solidFill>
                <a:latin typeface="Aharoni" panose="02010803020104030203" pitchFamily="2" charset="-79"/>
                <a:cs typeface="Aharoni" panose="02010803020104030203" pitchFamily="2" charset="-79"/>
              </a:rPr>
              <a:t>Let us hear the conclusion of the whole matter: Fear God, and keep his commandments: for this is the whole duty of man. </a:t>
            </a:r>
            <a:r>
              <a:rPr lang="en-US" sz="2800" baseline="30000" dirty="0">
                <a:solidFill>
                  <a:srgbClr val="FFC000"/>
                </a:solidFill>
                <a:latin typeface="Aharoni" panose="02010803020104030203" pitchFamily="2" charset="-79"/>
                <a:cs typeface="Aharoni" panose="02010803020104030203" pitchFamily="2" charset="-79"/>
              </a:rPr>
              <a:t>14 </a:t>
            </a:r>
            <a:r>
              <a:rPr lang="en-US" sz="2800" dirty="0">
                <a:solidFill>
                  <a:schemeClr val="bg1"/>
                </a:solidFill>
                <a:latin typeface="Aharoni" panose="02010803020104030203" pitchFamily="2" charset="-79"/>
                <a:cs typeface="Aharoni" panose="02010803020104030203" pitchFamily="2" charset="-79"/>
              </a:rPr>
              <a:t>For God shall bring every work into judgment, with every secret thing, whether it be good, or whether it be evil.”</a:t>
            </a:r>
          </a:p>
          <a:p>
            <a:pPr algn="r"/>
            <a:r>
              <a:rPr lang="en-US" sz="2800" dirty="0">
                <a:solidFill>
                  <a:schemeClr val="bg1"/>
                </a:solidFill>
                <a:latin typeface="Aharoni" panose="02010803020104030203" pitchFamily="2" charset="-79"/>
                <a:cs typeface="Aharoni" panose="02010803020104030203" pitchFamily="2" charset="-79"/>
              </a:rPr>
              <a:t>–Ecclesiastes 12:13-14</a:t>
            </a:r>
          </a:p>
          <a:p>
            <a:endParaRPr lang="en-US" dirty="0"/>
          </a:p>
        </p:txBody>
      </p:sp>
    </p:spTree>
    <p:extLst>
      <p:ext uri="{BB962C8B-B14F-4D97-AF65-F5344CB8AC3E}">
        <p14:creationId xmlns:p14="http://schemas.microsoft.com/office/powerpoint/2010/main" val="11201452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fade">
                                      <p:cBhvr>
                                        <p:cTn id="1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1384995"/>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“For to me to live is Christ, and to die is gain.”</a:t>
            </a:r>
          </a:p>
          <a:p>
            <a:pPr algn="r"/>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–Philippians 1:21</a:t>
            </a:r>
          </a:p>
        </p:txBody>
      </p:sp>
    </p:spTree>
    <p:extLst>
      <p:ext uri="{BB962C8B-B14F-4D97-AF65-F5344CB8AC3E}">
        <p14:creationId xmlns:p14="http://schemas.microsoft.com/office/powerpoint/2010/main" val="276762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1384995"/>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“For to me to live is </a:t>
            </a:r>
            <a:r>
              <a:rPr lang="en-US" sz="2800" dirty="0">
                <a:latin typeface="Aharoni" panose="02010803020104030203" pitchFamily="2" charset="-79"/>
                <a:cs typeface="Aharoni" panose="02010803020104030203" pitchFamily="2" charset="-79"/>
              </a:rPr>
              <a:t>Christ</a:t>
            </a:r>
            <a:r>
              <a:rPr lang="en-US" sz="2800" dirty="0">
                <a:solidFill>
                  <a:schemeClr val="bg1"/>
                </a:solidFill>
                <a:latin typeface="Aharoni" panose="02010803020104030203" pitchFamily="2" charset="-79"/>
                <a:cs typeface="Aharoni" panose="02010803020104030203" pitchFamily="2" charset="-79"/>
              </a:rPr>
              <a:t>, and to die is </a:t>
            </a:r>
            <a:r>
              <a:rPr lang="en-US" sz="2800" dirty="0">
                <a:latin typeface="Aharoni" panose="02010803020104030203" pitchFamily="2" charset="-79"/>
                <a:cs typeface="Aharoni" panose="02010803020104030203" pitchFamily="2" charset="-79"/>
              </a:rPr>
              <a:t>gain</a:t>
            </a:r>
            <a:r>
              <a:rPr lang="en-US" sz="2800" dirty="0">
                <a:solidFill>
                  <a:schemeClr val="bg1"/>
                </a:solidFill>
                <a:latin typeface="Aharoni" panose="02010803020104030203" pitchFamily="2" charset="-79"/>
                <a:cs typeface="Aharoni" panose="02010803020104030203" pitchFamily="2" charset="-79"/>
              </a:rPr>
              <a:t>.”</a:t>
            </a:r>
          </a:p>
          <a:p>
            <a:pPr algn="r"/>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–Philippians 1:21</a:t>
            </a:r>
          </a:p>
        </p:txBody>
      </p:sp>
      <p:cxnSp>
        <p:nvCxnSpPr>
          <p:cNvPr id="4" name="Straight Connector 3">
            <a:extLst>
              <a:ext uri="{FF2B5EF4-FFF2-40B4-BE49-F238E27FC236}">
                <a16:creationId xmlns:a16="http://schemas.microsoft.com/office/drawing/2014/main" xmlns="" id="{C64A3CBA-F839-430E-8DF5-B74B5A675E55}"/>
              </a:ext>
            </a:extLst>
          </p:cNvPr>
          <p:cNvCxnSpPr>
            <a:cxnSpLocks/>
          </p:cNvCxnSpPr>
          <p:nvPr/>
        </p:nvCxnSpPr>
        <p:spPr>
          <a:xfrm>
            <a:off x="3810000" y="685800"/>
            <a:ext cx="9144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xmlns="" id="{ACCA96E2-7EA0-4CA4-B485-2E9314343F67}"/>
              </a:ext>
            </a:extLst>
          </p:cNvPr>
          <p:cNvCxnSpPr>
            <a:cxnSpLocks/>
          </p:cNvCxnSpPr>
          <p:nvPr/>
        </p:nvCxnSpPr>
        <p:spPr>
          <a:xfrm>
            <a:off x="7086600" y="685800"/>
            <a:ext cx="76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10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0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924800" cy="6401753"/>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34 </a:t>
            </a:r>
            <a:r>
              <a:rPr lang="en-US" sz="2800" dirty="0">
                <a:solidFill>
                  <a:schemeClr val="bg1"/>
                </a:solidFill>
                <a:latin typeface="Aharoni" panose="02010803020104030203" pitchFamily="2" charset="-79"/>
                <a:cs typeface="Aharoni" panose="02010803020104030203" pitchFamily="2" charset="-79"/>
              </a:rPr>
              <a:t>Then Peter opened his mouth, and said, Of a truth I perceive that God is no respecter of persons: </a:t>
            </a:r>
            <a:r>
              <a:rPr lang="en-US" sz="2800" baseline="30000" dirty="0">
                <a:solidFill>
                  <a:srgbClr val="FFC000"/>
                </a:solidFill>
                <a:latin typeface="Aharoni" panose="02010803020104030203" pitchFamily="2" charset="-79"/>
                <a:cs typeface="Aharoni" panose="02010803020104030203" pitchFamily="2" charset="-79"/>
              </a:rPr>
              <a:t>35 </a:t>
            </a:r>
            <a:r>
              <a:rPr lang="en-US" sz="2800" dirty="0">
                <a:solidFill>
                  <a:schemeClr val="bg1"/>
                </a:solidFill>
                <a:latin typeface="Aharoni" panose="02010803020104030203" pitchFamily="2" charset="-79"/>
                <a:cs typeface="Aharoni" panose="02010803020104030203" pitchFamily="2" charset="-79"/>
              </a:rPr>
              <a:t>But in every nation he that feareth him, and worketh righteousness, is accepted with him.” </a:t>
            </a:r>
          </a:p>
          <a:p>
            <a:pPr algn="r"/>
            <a:r>
              <a:rPr lang="en-US" sz="2800" dirty="0">
                <a:solidFill>
                  <a:schemeClr val="bg1"/>
                </a:solidFill>
                <a:latin typeface="Aharoni" panose="02010803020104030203" pitchFamily="2" charset="-79"/>
                <a:cs typeface="Aharoni" panose="02010803020104030203" pitchFamily="2" charset="-79"/>
              </a:rPr>
              <a:t>–Acts 10:34-35</a:t>
            </a:r>
          </a:p>
          <a:p>
            <a:endParaRPr lang="en-US" sz="2800" dirty="0">
              <a:solidFill>
                <a:schemeClr val="bg1"/>
              </a:solidFill>
              <a:latin typeface="Aharoni" panose="02010803020104030203" pitchFamily="2" charset="-79"/>
              <a:cs typeface="Aharoni" panose="02010803020104030203" pitchFamily="2" charset="-79"/>
            </a:endParaRPr>
          </a:p>
          <a:p>
            <a:endParaRPr lang="en-US" sz="2800" dirty="0">
              <a:solidFill>
                <a:schemeClr val="bg1"/>
              </a:solidFill>
              <a:latin typeface="Aharoni" panose="02010803020104030203" pitchFamily="2" charset="-79"/>
              <a:cs typeface="Aharoni" panose="02010803020104030203" pitchFamily="2" charset="-79"/>
            </a:endParaRPr>
          </a:p>
          <a:p>
            <a:r>
              <a:rPr lang="en-US" sz="2800" dirty="0">
                <a:solidFill>
                  <a:schemeClr val="bg1"/>
                </a:solidFill>
                <a:latin typeface="Aharoni" panose="02010803020104030203" pitchFamily="2" charset="-79"/>
                <a:cs typeface="Aharoni" panose="02010803020104030203" pitchFamily="2" charset="-79"/>
              </a:rPr>
              <a:t>“And hath made of one blood all nations of men for to dwell on all the face of the earth, and hath determined the times before appointed, and the bounds of their habitation” </a:t>
            </a:r>
          </a:p>
          <a:p>
            <a:pPr algn="r"/>
            <a:r>
              <a:rPr lang="en-US" sz="2800" dirty="0">
                <a:solidFill>
                  <a:schemeClr val="bg1"/>
                </a:solidFill>
                <a:latin typeface="Aharoni" panose="02010803020104030203" pitchFamily="2" charset="-79"/>
                <a:cs typeface="Aharoni" panose="02010803020104030203" pitchFamily="2" charset="-79"/>
              </a:rPr>
              <a:t>–Acts 17:26</a:t>
            </a:r>
          </a:p>
          <a:p>
            <a:endParaRPr lang="en-US" dirty="0"/>
          </a:p>
        </p:txBody>
      </p:sp>
    </p:spTree>
    <p:extLst>
      <p:ext uri="{BB962C8B-B14F-4D97-AF65-F5344CB8AC3E}">
        <p14:creationId xmlns:p14="http://schemas.microsoft.com/office/powerpoint/2010/main" val="16215892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622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2652008"/>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3.</a:t>
            </a:r>
            <a:r>
              <a:rPr lang="en-US" sz="3200" dirty="0">
                <a:latin typeface="Aharoni" panose="02010803020104030203" pitchFamily="2" charset="-79"/>
                <a:cs typeface="Aharoni" panose="02010803020104030203" pitchFamily="2" charset="-79"/>
              </a:rPr>
              <a:t> Jesus’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4.</a:t>
            </a:r>
            <a:r>
              <a:rPr lang="en-US" sz="3200" dirty="0">
                <a:latin typeface="Aharoni" panose="02010803020104030203" pitchFamily="2" charset="-79"/>
                <a:cs typeface="Aharoni" panose="02010803020104030203" pitchFamily="2" charset="-79"/>
              </a:rPr>
              <a:t> Jewish Experts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5.</a:t>
            </a:r>
            <a:r>
              <a:rPr lang="en-US" sz="3200" dirty="0">
                <a:latin typeface="Aharoni" panose="02010803020104030203" pitchFamily="2" charset="-79"/>
                <a:cs typeface="Aharoni" panose="02010803020104030203" pitchFamily="2" charset="-79"/>
              </a:rPr>
              <a:t> Jesus Himself</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96159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Himself</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7:1-10</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Now when he had ended all his sayings in the audience of the people, he entered into Capernaum.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a certain centurion's servant, who was dear unto him, was sick, and ready to die. </a:t>
            </a:r>
          </a:p>
        </p:txBody>
      </p:sp>
      <p:sp>
        <p:nvSpPr>
          <p:cNvPr id="14" name="TextBox 13">
            <a:extLst>
              <a:ext uri="{FF2B5EF4-FFF2-40B4-BE49-F238E27FC236}">
                <a16:creationId xmlns:a16="http://schemas.microsoft.com/office/drawing/2014/main" xmlns="" id="{A27B723F-B85E-4580-A215-ECA138A56368}"/>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5.</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2888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3"/>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Himself</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7:1-10</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Now when he had ended all his sayings in the audience of the people, he entered into Capernaum.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a certain centurion's servant, who was dear unto him, was sick, and ready to die.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And when he heard of Jesus, he sent unto him the elders of the Jews, beseeching him that he would come and heal his servant. </a:t>
            </a:r>
          </a:p>
        </p:txBody>
      </p:sp>
      <p:sp>
        <p:nvSpPr>
          <p:cNvPr id="14" name="TextBox 13">
            <a:extLst>
              <a:ext uri="{FF2B5EF4-FFF2-40B4-BE49-F238E27FC236}">
                <a16:creationId xmlns:a16="http://schemas.microsoft.com/office/drawing/2014/main" xmlns="" id="{C1828DE9-F678-4EC5-A27B-5768D2F438B5}"/>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5.</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96413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4832092"/>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14 </a:t>
            </a:r>
            <a:r>
              <a:rPr lang="en-US" sz="2800" dirty="0">
                <a:solidFill>
                  <a:schemeClr val="bg1"/>
                </a:solidFill>
                <a:latin typeface="Aharoni" panose="02010803020104030203" pitchFamily="2" charset="-79"/>
                <a:cs typeface="Aharoni" panose="02010803020104030203" pitchFamily="2" charset="-79"/>
              </a:rPr>
              <a:t>Seeing then that we have a great high priest, that is passed into the heavens, Jesus the Son of God, let us hold fast our profession. </a:t>
            </a:r>
            <a:r>
              <a:rPr lang="en-US" sz="2800" baseline="30000" dirty="0">
                <a:solidFill>
                  <a:srgbClr val="FFC000"/>
                </a:solidFill>
                <a:latin typeface="Aharoni" panose="02010803020104030203" pitchFamily="2" charset="-79"/>
                <a:cs typeface="Aharoni" panose="02010803020104030203" pitchFamily="2" charset="-79"/>
              </a:rPr>
              <a:t>15 </a:t>
            </a:r>
            <a:r>
              <a:rPr lang="en-US" sz="2800" dirty="0">
                <a:solidFill>
                  <a:schemeClr val="bg1"/>
                </a:solidFill>
                <a:latin typeface="Aharoni" panose="02010803020104030203" pitchFamily="2" charset="-79"/>
                <a:cs typeface="Aharoni" panose="02010803020104030203" pitchFamily="2" charset="-79"/>
              </a:rPr>
              <a:t>For we have not an high priest which cannot be touched with the feeling of our infirmities; but was in all points tempted like as we are, yet without sin. </a:t>
            </a:r>
            <a:r>
              <a:rPr lang="en-US" sz="2800" baseline="30000" dirty="0">
                <a:solidFill>
                  <a:srgbClr val="FFC000"/>
                </a:solidFill>
                <a:latin typeface="Aharoni" panose="02010803020104030203" pitchFamily="2" charset="-79"/>
                <a:cs typeface="Aharoni" panose="02010803020104030203" pitchFamily="2" charset="-79"/>
              </a:rPr>
              <a:t>16 </a:t>
            </a:r>
            <a:r>
              <a:rPr lang="en-US" sz="2800" dirty="0">
                <a:solidFill>
                  <a:schemeClr val="bg1"/>
                </a:solidFill>
                <a:latin typeface="Aharoni" panose="02010803020104030203" pitchFamily="2" charset="-79"/>
                <a:cs typeface="Aharoni" panose="02010803020104030203" pitchFamily="2" charset="-79"/>
              </a:rPr>
              <a:t>Let us therefore come boldly unto the throne of grace, that we may obtain mercy, and find grace to help in time of need.”</a:t>
            </a:r>
          </a:p>
          <a:p>
            <a:pPr algn="r"/>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–Hebrews 4:14-16</a:t>
            </a:r>
          </a:p>
        </p:txBody>
      </p:sp>
    </p:spTree>
    <p:extLst>
      <p:ext uri="{BB962C8B-B14F-4D97-AF65-F5344CB8AC3E}">
        <p14:creationId xmlns:p14="http://schemas.microsoft.com/office/powerpoint/2010/main" val="206793850"/>
      </p:ext>
    </p:extLst>
  </p:cSld>
  <p:clrMapOvr>
    <a:masterClrMapping/>
  </p:clrMapOvr>
  <p:transition spd="slow">
    <p:push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Himself</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7:1-10</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Now when he had ended all his sayings in the audience of the people, he entered into Capernaum.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a certain centurion's servant, who was dear unto him, was sick, and ready to die.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And when he heard of Jesus, he sent unto him the elders of the Jews, beseeching him that he would come and heal his servant. </a:t>
            </a:r>
          </a:p>
        </p:txBody>
      </p:sp>
      <p:sp>
        <p:nvSpPr>
          <p:cNvPr id="14" name="TextBox 13">
            <a:extLst>
              <a:ext uri="{FF2B5EF4-FFF2-40B4-BE49-F238E27FC236}">
                <a16:creationId xmlns:a16="http://schemas.microsoft.com/office/drawing/2014/main" xmlns="" id="{C1828DE9-F678-4EC5-A27B-5768D2F438B5}"/>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5.</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72469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Himself</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7:1-10</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Now when he had ended all his sayings in the audience of the people, he entered into Capernaum.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a certain centurion's servant, who was dear unto him, was sick, and ready to die.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And when he heard of Jesus, he sent unto him the elders of the Jews, beseeching him that he would come and heal his servant. </a:t>
            </a:r>
            <a:r>
              <a:rPr lang="en-US" baseline="30000" dirty="0">
                <a:solidFill>
                  <a:srgbClr val="C00000"/>
                </a:solidFill>
                <a:latin typeface="Sakkal Majalla" panose="02000000000000000000" pitchFamily="2" charset="-78"/>
                <a:cs typeface="Sakkal Majalla" panose="02000000000000000000" pitchFamily="2" charset="-78"/>
              </a:rPr>
              <a:t>4</a:t>
            </a:r>
            <a:r>
              <a:rPr lang="en-US" dirty="0">
                <a:latin typeface="Sakkal Majalla" panose="02000000000000000000" pitchFamily="2" charset="-78"/>
                <a:cs typeface="Sakkal Majalla" panose="02000000000000000000" pitchFamily="2" charset="-78"/>
              </a:rPr>
              <a:t>And when they came to Jesus, they besought him instantly, saying, That he was worthy for whom he should do this: </a:t>
            </a:r>
            <a:r>
              <a:rPr lang="en-US" baseline="30000" dirty="0">
                <a:solidFill>
                  <a:srgbClr val="C00000"/>
                </a:solidFill>
                <a:latin typeface="Sakkal Majalla" panose="02000000000000000000" pitchFamily="2" charset="-78"/>
                <a:cs typeface="Sakkal Majalla" panose="02000000000000000000" pitchFamily="2" charset="-78"/>
              </a:rPr>
              <a:t>5</a:t>
            </a:r>
            <a:r>
              <a:rPr lang="en-US" dirty="0">
                <a:latin typeface="Sakkal Majalla" panose="02000000000000000000" pitchFamily="2" charset="-78"/>
                <a:cs typeface="Sakkal Majalla" panose="02000000000000000000" pitchFamily="2" charset="-78"/>
              </a:rPr>
              <a:t>For he loveth our nation, and he hath built us a synagogue. </a:t>
            </a: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Then Jesus went with them. And when he was now not far from the house, the centurion sent friends to him, saying unto him, Lord, trouble not thyself: for…</a:t>
            </a:r>
          </a:p>
        </p:txBody>
      </p:sp>
      <p:sp>
        <p:nvSpPr>
          <p:cNvPr id="14" name="TextBox 13">
            <a:extLst>
              <a:ext uri="{FF2B5EF4-FFF2-40B4-BE49-F238E27FC236}">
                <a16:creationId xmlns:a16="http://schemas.microsoft.com/office/drawing/2014/main" xmlns="" id="{1299187C-D21B-42A8-821A-971851A02D34}"/>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5.</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73973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Himself</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7:1-10</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…I am not worthy that thou shouldest enter under my roof: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Wherefore neither thought I myself worthy to come unto thee: but say in a word, and my servant shall be healed. </a:t>
            </a:r>
          </a:p>
        </p:txBody>
      </p:sp>
      <p:sp>
        <p:nvSpPr>
          <p:cNvPr id="12" name="TextBox 11">
            <a:extLst>
              <a:ext uri="{FF2B5EF4-FFF2-40B4-BE49-F238E27FC236}">
                <a16:creationId xmlns:a16="http://schemas.microsoft.com/office/drawing/2014/main" xmlns="" id="{09FB4753-3479-4904-9B0A-650BA009EEEE}"/>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5.</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0827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6124754"/>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“But without faith it is impossible to please him: for he that cometh to God must believe that he is, and that he is a rewarder of them that diligently seek him.”</a:t>
            </a:r>
          </a:p>
          <a:p>
            <a:pPr algn="r"/>
            <a:r>
              <a:rPr lang="en-US" sz="2800" dirty="0">
                <a:solidFill>
                  <a:schemeClr val="bg1"/>
                </a:solidFill>
                <a:latin typeface="Aharoni" panose="02010803020104030203" pitchFamily="2" charset="-79"/>
                <a:cs typeface="Aharoni" panose="02010803020104030203" pitchFamily="2" charset="-79"/>
              </a:rPr>
              <a:t>–Hebrews 11:6</a:t>
            </a:r>
          </a:p>
          <a:p>
            <a:pPr algn="r"/>
            <a:endParaRPr lang="en-US" sz="2800" dirty="0">
              <a:solidFill>
                <a:schemeClr val="bg1"/>
              </a:solidFill>
              <a:latin typeface="Aharoni" panose="02010803020104030203" pitchFamily="2" charset="-79"/>
              <a:cs typeface="Aharoni" panose="02010803020104030203" pitchFamily="2" charset="-79"/>
            </a:endParaRPr>
          </a:p>
          <a:p>
            <a:pPr algn="r"/>
            <a:endParaRPr lang="en-US" sz="2800" dirty="0">
              <a:solidFill>
                <a:schemeClr val="bg1"/>
              </a:solidFill>
              <a:latin typeface="Aharoni" panose="02010803020104030203" pitchFamily="2" charset="-79"/>
              <a:cs typeface="Aharoni" panose="02010803020104030203" pitchFamily="2" charset="-79"/>
            </a:endParaRPr>
          </a:p>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15 </a:t>
            </a:r>
            <a:r>
              <a:rPr lang="en-US" sz="2800" dirty="0">
                <a:solidFill>
                  <a:schemeClr val="bg1"/>
                </a:solidFill>
                <a:latin typeface="Aharoni" panose="02010803020104030203" pitchFamily="2" charset="-79"/>
                <a:cs typeface="Aharoni" panose="02010803020104030203" pitchFamily="2" charset="-79"/>
              </a:rPr>
              <a:t>And he said unto them, Go ye into all the world, and preach the gospel to every creature. </a:t>
            </a:r>
            <a:r>
              <a:rPr lang="en-US" sz="2800" baseline="30000" dirty="0">
                <a:solidFill>
                  <a:srgbClr val="FFC000"/>
                </a:solidFill>
                <a:latin typeface="Aharoni" panose="02010803020104030203" pitchFamily="2" charset="-79"/>
                <a:cs typeface="Aharoni" panose="02010803020104030203" pitchFamily="2" charset="-79"/>
              </a:rPr>
              <a:t>16 </a:t>
            </a:r>
            <a:r>
              <a:rPr lang="en-US" sz="2800" dirty="0">
                <a:solidFill>
                  <a:schemeClr val="bg1"/>
                </a:solidFill>
                <a:latin typeface="Aharoni" panose="02010803020104030203" pitchFamily="2" charset="-79"/>
                <a:cs typeface="Aharoni" panose="02010803020104030203" pitchFamily="2" charset="-79"/>
              </a:rPr>
              <a:t>He that believeth and is baptized shall be saved; but he that believeth not shall be damned.”</a:t>
            </a:r>
          </a:p>
          <a:p>
            <a:pPr algn="r"/>
            <a:r>
              <a:rPr lang="en-US" sz="2800" dirty="0">
                <a:solidFill>
                  <a:schemeClr val="bg1"/>
                </a:solidFill>
                <a:latin typeface="Aharoni" panose="02010803020104030203" pitchFamily="2" charset="-79"/>
                <a:cs typeface="Aharoni" panose="02010803020104030203" pitchFamily="2" charset="-79"/>
              </a:rPr>
              <a:t>–Mark 16:15-16</a:t>
            </a:r>
          </a:p>
          <a:p>
            <a:pPr algn="r"/>
            <a:endParaRPr lang="en-US" sz="28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224602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Himself</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7:1-10</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…I am not worthy that thou shouldest enter under my roof: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Wherefore neither thought I myself worthy to come unto thee: but say in a word, and my servant shall be healed. </a:t>
            </a:r>
          </a:p>
        </p:txBody>
      </p:sp>
      <p:sp>
        <p:nvSpPr>
          <p:cNvPr id="12" name="TextBox 11">
            <a:extLst>
              <a:ext uri="{FF2B5EF4-FFF2-40B4-BE49-F238E27FC236}">
                <a16:creationId xmlns:a16="http://schemas.microsoft.com/office/drawing/2014/main" xmlns="" id="{09FB4753-3479-4904-9B0A-650BA009EEEE}"/>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5.</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09683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848600" cy="6401753"/>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“And have no fellowship with the unfruitful works of darkness, but rather reprove them.” </a:t>
            </a:r>
          </a:p>
          <a:p>
            <a:pPr algn="r"/>
            <a:r>
              <a:rPr lang="en-US" sz="2800" dirty="0">
                <a:solidFill>
                  <a:schemeClr val="bg1"/>
                </a:solidFill>
                <a:latin typeface="Aharoni" panose="02010803020104030203" pitchFamily="2" charset="-79"/>
                <a:cs typeface="Aharoni" panose="02010803020104030203" pitchFamily="2" charset="-79"/>
              </a:rPr>
              <a:t>–Ephesians 5:11</a:t>
            </a:r>
          </a:p>
          <a:p>
            <a:pPr algn="r"/>
            <a:endParaRPr lang="en-US" sz="2800" dirty="0">
              <a:solidFill>
                <a:schemeClr val="bg1"/>
              </a:solidFill>
              <a:latin typeface="Aharoni" panose="02010803020104030203" pitchFamily="2" charset="-79"/>
              <a:cs typeface="Aharoni" panose="02010803020104030203" pitchFamily="2" charset="-79"/>
            </a:endParaRPr>
          </a:p>
          <a:p>
            <a:pPr algn="r"/>
            <a:endParaRPr lang="en-US" sz="2800" dirty="0">
              <a:solidFill>
                <a:schemeClr val="bg1"/>
              </a:solidFill>
              <a:latin typeface="Aharoni" panose="02010803020104030203" pitchFamily="2" charset="-79"/>
              <a:cs typeface="Aharoni" panose="02010803020104030203" pitchFamily="2" charset="-79"/>
            </a:endParaRPr>
          </a:p>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17 </a:t>
            </a:r>
            <a:r>
              <a:rPr lang="en-US" sz="2800" dirty="0">
                <a:solidFill>
                  <a:schemeClr val="bg1"/>
                </a:solidFill>
                <a:latin typeface="Aharoni" panose="02010803020104030203" pitchFamily="2" charset="-79"/>
                <a:cs typeface="Aharoni" panose="02010803020104030203" pitchFamily="2" charset="-79"/>
              </a:rPr>
              <a:t>Wherefore come out from among them, and be ye separate, saith the Lord, and touch not the unclean thing; and I will receive you, </a:t>
            </a:r>
            <a:r>
              <a:rPr lang="en-US" sz="2800" baseline="30000" dirty="0">
                <a:solidFill>
                  <a:srgbClr val="FFC000"/>
                </a:solidFill>
                <a:latin typeface="Aharoni" panose="02010803020104030203" pitchFamily="2" charset="-79"/>
                <a:cs typeface="Aharoni" panose="02010803020104030203" pitchFamily="2" charset="-79"/>
              </a:rPr>
              <a:t>18 </a:t>
            </a:r>
            <a:r>
              <a:rPr lang="en-US" sz="2800" dirty="0">
                <a:solidFill>
                  <a:schemeClr val="bg1"/>
                </a:solidFill>
                <a:latin typeface="Aharoni" panose="02010803020104030203" pitchFamily="2" charset="-79"/>
                <a:cs typeface="Aharoni" panose="02010803020104030203" pitchFamily="2" charset="-79"/>
              </a:rPr>
              <a:t>And will be a Father unto you, and ye shall be my sons and daughters, saith the Lord Almighty.” </a:t>
            </a:r>
          </a:p>
          <a:p>
            <a:pPr algn="r"/>
            <a:r>
              <a:rPr lang="en-US" sz="2800" dirty="0">
                <a:solidFill>
                  <a:schemeClr val="bg1"/>
                </a:solidFill>
                <a:latin typeface="Aharoni" panose="02010803020104030203" pitchFamily="2" charset="-79"/>
                <a:cs typeface="Aharoni" panose="02010803020104030203" pitchFamily="2" charset="-79"/>
              </a:rPr>
              <a:t>–2 Corinthians 6:17-18</a:t>
            </a:r>
          </a:p>
          <a:p>
            <a:pPr algn="r"/>
            <a:endParaRPr lang="en-US" sz="2800" dirty="0">
              <a:solidFill>
                <a:schemeClr val="bg1"/>
              </a:solidFill>
              <a:latin typeface="Aharoni" panose="02010803020104030203" pitchFamily="2" charset="-79"/>
              <a:cs typeface="Aharoni" panose="02010803020104030203" pitchFamily="2" charset="-79"/>
            </a:endParaRPr>
          </a:p>
          <a:p>
            <a:endParaRPr lang="en-US" dirty="0"/>
          </a:p>
        </p:txBody>
      </p:sp>
    </p:spTree>
    <p:extLst>
      <p:ext uri="{BB962C8B-B14F-4D97-AF65-F5344CB8AC3E}">
        <p14:creationId xmlns:p14="http://schemas.microsoft.com/office/powerpoint/2010/main" val="336565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Himself</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7:1-10</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…I am not worthy that thou shouldest enter under my roof: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Wherefore neither thought I myself worthy to come unto thee: but say in a word, and my servant shall be healed. </a:t>
            </a:r>
            <a:r>
              <a:rPr lang="en-US" baseline="30000" dirty="0">
                <a:solidFill>
                  <a:srgbClr val="C00000"/>
                </a:solidFill>
                <a:latin typeface="Sakkal Majalla" panose="02000000000000000000" pitchFamily="2" charset="-78"/>
                <a:cs typeface="Sakkal Majalla" panose="02000000000000000000" pitchFamily="2" charset="-78"/>
              </a:rPr>
              <a:t>8</a:t>
            </a:r>
            <a:r>
              <a:rPr lang="en-US" dirty="0">
                <a:latin typeface="Sakkal Majalla" panose="02000000000000000000" pitchFamily="2" charset="-78"/>
                <a:cs typeface="Sakkal Majalla" panose="02000000000000000000" pitchFamily="2" charset="-78"/>
              </a:rPr>
              <a:t>For I also am a man set under authority, having under me soldiers, and I say unto one, Go, and he goeth; and to another, Come, and he cometh; and to my servant, Do this, and he doeth it.</a:t>
            </a:r>
          </a:p>
        </p:txBody>
      </p:sp>
      <p:sp>
        <p:nvSpPr>
          <p:cNvPr id="12" name="TextBox 11">
            <a:extLst>
              <a:ext uri="{FF2B5EF4-FFF2-40B4-BE49-F238E27FC236}">
                <a16:creationId xmlns:a16="http://schemas.microsoft.com/office/drawing/2014/main" xmlns="" id="{6888B91B-3A35-4B10-A55C-964B73EA7FE3}"/>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5.</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7196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Jesus Himself</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7:1-10</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…I am not worthy that thou shouldest enter under my roof: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Wherefore neither thought I myself worthy to come unto thee: but say in a word, and my servant shall be healed. </a:t>
            </a:r>
            <a:r>
              <a:rPr lang="en-US" baseline="30000" dirty="0">
                <a:solidFill>
                  <a:srgbClr val="C00000"/>
                </a:solidFill>
                <a:latin typeface="Sakkal Majalla" panose="02000000000000000000" pitchFamily="2" charset="-78"/>
                <a:cs typeface="Sakkal Majalla" panose="02000000000000000000" pitchFamily="2" charset="-78"/>
              </a:rPr>
              <a:t>8</a:t>
            </a:r>
            <a:r>
              <a:rPr lang="en-US" dirty="0">
                <a:latin typeface="Sakkal Majalla" panose="02000000000000000000" pitchFamily="2" charset="-78"/>
                <a:cs typeface="Sakkal Majalla" panose="02000000000000000000" pitchFamily="2" charset="-78"/>
              </a:rPr>
              <a:t>For I also am a man set under authority, having under me soldiers, and I say unto one, Go, and he goeth; and to another, Come, and he cometh; and to my servant, Do this, and he doeth it. </a:t>
            </a:r>
            <a:r>
              <a:rPr lang="en-US" baseline="30000" dirty="0">
                <a:solidFill>
                  <a:srgbClr val="C00000"/>
                </a:solidFill>
                <a:latin typeface="Sakkal Majalla" panose="02000000000000000000" pitchFamily="2" charset="-78"/>
                <a:cs typeface="Sakkal Majalla" panose="02000000000000000000" pitchFamily="2" charset="-78"/>
              </a:rPr>
              <a:t>9</a:t>
            </a:r>
            <a:r>
              <a:rPr lang="en-US" dirty="0">
                <a:latin typeface="Sakkal Majalla" panose="02000000000000000000" pitchFamily="2" charset="-78"/>
                <a:cs typeface="Sakkal Majalla" panose="02000000000000000000" pitchFamily="2" charset="-78"/>
              </a:rPr>
              <a:t>When Jesus heard these things, he marveled at him, and turned him about, and said unto the people that followed him, I say unto you, I have not found so great faith, no, not in Israel. </a:t>
            </a:r>
            <a:r>
              <a:rPr lang="en-US" baseline="30000" dirty="0">
                <a:solidFill>
                  <a:srgbClr val="C00000"/>
                </a:solidFill>
                <a:latin typeface="Sakkal Majalla" panose="02000000000000000000" pitchFamily="2" charset="-78"/>
                <a:cs typeface="Sakkal Majalla" panose="02000000000000000000" pitchFamily="2" charset="-78"/>
              </a:rPr>
              <a:t>10</a:t>
            </a:r>
            <a:r>
              <a:rPr lang="en-US" dirty="0">
                <a:latin typeface="Sakkal Majalla" panose="02000000000000000000" pitchFamily="2" charset="-78"/>
                <a:cs typeface="Sakkal Majalla" panose="02000000000000000000" pitchFamily="2" charset="-78"/>
              </a:rPr>
              <a:t>And they that were sent, returning to the house, found the servant whole that had been sick.</a:t>
            </a:r>
          </a:p>
        </p:txBody>
      </p:sp>
      <p:sp>
        <p:nvSpPr>
          <p:cNvPr id="9" name="TextBox 8">
            <a:extLst>
              <a:ext uri="{FF2B5EF4-FFF2-40B4-BE49-F238E27FC236}">
                <a16:creationId xmlns:a16="http://schemas.microsoft.com/office/drawing/2014/main" xmlns="" id="{1FEDB7C3-7744-46F3-8D00-36AEADBD20E1}"/>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5.</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99464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3164969"/>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3.</a:t>
            </a:r>
            <a:r>
              <a:rPr lang="en-US" sz="3200" dirty="0">
                <a:latin typeface="Aharoni" panose="02010803020104030203" pitchFamily="2" charset="-79"/>
                <a:cs typeface="Aharoni" panose="02010803020104030203" pitchFamily="2" charset="-79"/>
              </a:rPr>
              <a:t> Jesus’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4.</a:t>
            </a:r>
            <a:r>
              <a:rPr lang="en-US" sz="3200" dirty="0">
                <a:latin typeface="Aharoni" panose="02010803020104030203" pitchFamily="2" charset="-79"/>
                <a:cs typeface="Aharoni" panose="02010803020104030203" pitchFamily="2" charset="-79"/>
              </a:rPr>
              <a:t> Jewish Experts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5.</a:t>
            </a:r>
            <a:r>
              <a:rPr lang="en-US" sz="3200" dirty="0">
                <a:latin typeface="Aharoni" panose="02010803020104030203" pitchFamily="2" charset="-79"/>
                <a:cs typeface="Aharoni" panose="02010803020104030203" pitchFamily="2" charset="-79"/>
              </a:rPr>
              <a:t> Jesus Himself</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6.</a:t>
            </a:r>
            <a:r>
              <a:rPr lang="en-US" sz="3200" dirty="0">
                <a:latin typeface="Aharoni" panose="02010803020104030203" pitchFamily="2" charset="-79"/>
                <a:cs typeface="Aharoni" panose="02010803020104030203" pitchFamily="2" charset="-79"/>
              </a:rPr>
              <a:t> His Own People</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710206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Own People</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6:1-6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And he went out from thence, and came into his own country; and his disciples follow him.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when the sabbath day was come, he began to teach in the synagogue: and many hearing him were astonished, saying, From whence hath this man these things? and what wisdom is this which is given unto him, that even such mighty works are wrought by his hands?</a:t>
            </a:r>
          </a:p>
        </p:txBody>
      </p:sp>
      <p:sp>
        <p:nvSpPr>
          <p:cNvPr id="9" name="TextBox 8">
            <a:extLst>
              <a:ext uri="{FF2B5EF4-FFF2-40B4-BE49-F238E27FC236}">
                <a16:creationId xmlns:a16="http://schemas.microsoft.com/office/drawing/2014/main" xmlns="" id="{1FEDB7C3-7744-46F3-8D00-36AEADBD20E1}"/>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6.</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38240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Own People</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6:1-6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And he went out from thence, and came into his own country; and his disciples follow him.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when the sabbath day was come, he began to teach in the synagogue: and many hearing him were astonished, saying, From whence hath this man these things? and what wisdom is this which is given unto him, that even such mighty works are wrought by his hands?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Is not this the carpenter, the son of Mary, </a:t>
            </a:r>
          </a:p>
        </p:txBody>
      </p:sp>
      <p:sp>
        <p:nvSpPr>
          <p:cNvPr id="9" name="TextBox 8">
            <a:extLst>
              <a:ext uri="{FF2B5EF4-FFF2-40B4-BE49-F238E27FC236}">
                <a16:creationId xmlns:a16="http://schemas.microsoft.com/office/drawing/2014/main" xmlns="" id="{1FEDB7C3-7744-46F3-8D00-36AEADBD20E1}"/>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6.</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8823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Own People</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6:1-6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And he went out from thence, and came into his own country; and his disciples follow him.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when the sabbath day was come, he began to teach in the synagogue: and many hearing him were astonished, saying, From whence hath this man these things? and what wisdom is this which is given unto him, that even such mighty works are wrought by his hands?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Is not this the carpenter, the son of Mary, the brother of James, and Joses, and of Juda, and Simon? and are not his sisters here with us? </a:t>
            </a:r>
          </a:p>
        </p:txBody>
      </p:sp>
      <p:sp>
        <p:nvSpPr>
          <p:cNvPr id="9" name="TextBox 8">
            <a:extLst>
              <a:ext uri="{FF2B5EF4-FFF2-40B4-BE49-F238E27FC236}">
                <a16:creationId xmlns:a16="http://schemas.microsoft.com/office/drawing/2014/main" xmlns="" id="{1FEDB7C3-7744-46F3-8D00-36AEADBD20E1}"/>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6.</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4728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Own People</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6:1-6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And he went out from thence, and came into his own country; and his disciples follow him.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when the sabbath day was come, he began to teach in the synagogue: and many hearing him were astonished, saying, From whence hath this man these things? and what wisdom is this which is given unto him, that even such mighty works are wrought by his hands?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Is not this the carpenter, the son of Mary, the brother of James, and Joses, and of Juda, and Simon? and are not his sisters here with us? And they were offended at him. </a:t>
            </a:r>
          </a:p>
        </p:txBody>
      </p:sp>
      <p:sp>
        <p:nvSpPr>
          <p:cNvPr id="9" name="TextBox 8">
            <a:extLst>
              <a:ext uri="{FF2B5EF4-FFF2-40B4-BE49-F238E27FC236}">
                <a16:creationId xmlns:a16="http://schemas.microsoft.com/office/drawing/2014/main" xmlns="" id="{1FEDB7C3-7744-46F3-8D00-36AEADBD20E1}"/>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6.</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979285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Own People</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6:1-6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a:t>
            </a:r>
            <a:r>
              <a:rPr lang="en-US" dirty="0">
                <a:latin typeface="Sakkal Majalla" panose="02000000000000000000" pitchFamily="2" charset="-78"/>
                <a:cs typeface="Sakkal Majalla" panose="02000000000000000000" pitchFamily="2" charset="-78"/>
              </a:rPr>
              <a:t>And he went out from thence, and came into his own country; and his disciples follow him. </a:t>
            </a: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when the sabbath day was come, he began to teach in the synagogue: and many hearing him were astonished, saying, From whence hath this man these things? and what wisdom is this which is given unto him, that even such mighty works are wrought by his hands?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Is not this the carpenter, the son of Mary, the brother of James, and Joses, and of Juda, and Simon? and are not his sisters here with us? And they were offended at him. </a:t>
            </a:r>
            <a:r>
              <a:rPr lang="en-US" baseline="30000" dirty="0">
                <a:solidFill>
                  <a:srgbClr val="C00000"/>
                </a:solidFill>
                <a:latin typeface="Sakkal Majalla" panose="02000000000000000000" pitchFamily="2" charset="-78"/>
                <a:cs typeface="Sakkal Majalla" panose="02000000000000000000" pitchFamily="2" charset="-78"/>
              </a:rPr>
              <a:t>4</a:t>
            </a:r>
            <a:r>
              <a:rPr lang="en-US" dirty="0">
                <a:latin typeface="Sakkal Majalla" panose="02000000000000000000" pitchFamily="2" charset="-78"/>
                <a:cs typeface="Sakkal Majalla" panose="02000000000000000000" pitchFamily="2" charset="-78"/>
              </a:rPr>
              <a:t>But Jesus said unto them, A prophet is not without honour, but in his own country, and among his own kin, and in his own house.</a:t>
            </a:r>
          </a:p>
        </p:txBody>
      </p:sp>
      <p:sp>
        <p:nvSpPr>
          <p:cNvPr id="9" name="TextBox 8">
            <a:extLst>
              <a:ext uri="{FF2B5EF4-FFF2-40B4-BE49-F238E27FC236}">
                <a16:creationId xmlns:a16="http://schemas.microsoft.com/office/drawing/2014/main" xmlns="" id="{1FEDB7C3-7744-46F3-8D00-36AEADBD20E1}"/>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6.</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11471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Own People</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6:1-6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5</a:t>
            </a:r>
            <a:r>
              <a:rPr lang="en-US" dirty="0">
                <a:latin typeface="Sakkal Majalla" panose="02000000000000000000" pitchFamily="2" charset="-78"/>
                <a:cs typeface="Sakkal Majalla" panose="02000000000000000000" pitchFamily="2" charset="-78"/>
              </a:rPr>
              <a:t>And he could there do no mighty work, save that he laid his hands upon a few sick folk, and healed them. </a:t>
            </a: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And he marvelled because of their unbelief.</a:t>
            </a:r>
          </a:p>
        </p:txBody>
      </p:sp>
      <p:sp>
        <p:nvSpPr>
          <p:cNvPr id="9" name="TextBox 8">
            <a:extLst>
              <a:ext uri="{FF2B5EF4-FFF2-40B4-BE49-F238E27FC236}">
                <a16:creationId xmlns:a16="http://schemas.microsoft.com/office/drawing/2014/main" xmlns="" id="{1FEDB7C3-7744-46F3-8D00-36AEADBD20E1}"/>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6.</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0132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Own People</a:t>
            </a:r>
          </a:p>
        </p:txBody>
      </p:sp>
      <p:sp>
        <p:nvSpPr>
          <p:cNvPr id="11" name="Content Placeholder 21">
            <a:extLst>
              <a:ext uri="{FF2B5EF4-FFF2-40B4-BE49-F238E27FC236}">
                <a16:creationId xmlns:a16="http://schemas.microsoft.com/office/drawing/2014/main" xmlns="" id="{FAE30841-2496-4591-891F-AE25B6264801}"/>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6:1-6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5</a:t>
            </a:r>
            <a:r>
              <a:rPr lang="en-US" dirty="0">
                <a:latin typeface="Sakkal Majalla" panose="02000000000000000000" pitchFamily="2" charset="-78"/>
                <a:cs typeface="Sakkal Majalla" panose="02000000000000000000" pitchFamily="2" charset="-78"/>
              </a:rPr>
              <a:t>And he could there do no mighty work, save that he laid his hands upon a few sick folk, and healed them. </a:t>
            </a: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And he marvelled because of their unbelief. And he went round about the villages, teaching.</a:t>
            </a:r>
          </a:p>
        </p:txBody>
      </p:sp>
      <p:sp>
        <p:nvSpPr>
          <p:cNvPr id="9" name="TextBox 8">
            <a:extLst>
              <a:ext uri="{FF2B5EF4-FFF2-40B4-BE49-F238E27FC236}">
                <a16:creationId xmlns:a16="http://schemas.microsoft.com/office/drawing/2014/main" xmlns="" id="{1FEDB7C3-7744-46F3-8D00-36AEADBD20E1}"/>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6.</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8759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609600" y="298609"/>
            <a:ext cx="7848600" cy="1815882"/>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“Dearly beloved, I beseech you as strangers and pilgrims, abstain from fleshly lusts, which war against the soul.” </a:t>
            </a:r>
          </a:p>
          <a:p>
            <a:pPr algn="r"/>
            <a:r>
              <a:rPr lang="en-US" sz="2800" dirty="0">
                <a:solidFill>
                  <a:schemeClr val="bg1"/>
                </a:solidFill>
                <a:latin typeface="Aharoni" panose="02010803020104030203" pitchFamily="2" charset="-79"/>
                <a:cs typeface="Aharoni" panose="02010803020104030203" pitchFamily="2" charset="-79"/>
              </a:rPr>
              <a:t>–1 Peter 2:11</a:t>
            </a:r>
          </a:p>
        </p:txBody>
      </p:sp>
    </p:spTree>
    <p:extLst>
      <p:ext uri="{BB962C8B-B14F-4D97-AF65-F5344CB8AC3E}">
        <p14:creationId xmlns:p14="http://schemas.microsoft.com/office/powerpoint/2010/main" val="417788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3539430"/>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14 </a:t>
            </a:r>
            <a:r>
              <a:rPr lang="en-US" sz="2800" dirty="0">
                <a:solidFill>
                  <a:schemeClr val="bg1"/>
                </a:solidFill>
                <a:latin typeface="Aharoni" panose="02010803020104030203" pitchFamily="2" charset="-79"/>
                <a:cs typeface="Aharoni" panose="02010803020104030203" pitchFamily="2" charset="-79"/>
              </a:rPr>
              <a:t>And whosoever shall not receive you, nor hear your words, when ye depart out of that house or city, shake off the dust of your feet.      </a:t>
            </a:r>
            <a:r>
              <a:rPr lang="en-US" sz="2800" baseline="30000" dirty="0">
                <a:solidFill>
                  <a:srgbClr val="FFC000"/>
                </a:solidFill>
                <a:latin typeface="Aharoni" panose="02010803020104030203" pitchFamily="2" charset="-79"/>
                <a:cs typeface="Aharoni" panose="02010803020104030203" pitchFamily="2" charset="-79"/>
              </a:rPr>
              <a:t>15 </a:t>
            </a:r>
            <a:r>
              <a:rPr lang="en-US" sz="2800" dirty="0">
                <a:solidFill>
                  <a:schemeClr val="bg1"/>
                </a:solidFill>
                <a:latin typeface="Aharoni" panose="02010803020104030203" pitchFamily="2" charset="-79"/>
                <a:cs typeface="Aharoni" panose="02010803020104030203" pitchFamily="2" charset="-79"/>
              </a:rPr>
              <a:t>Verily I say unto you, It shall be more tolerable for the land of Sodom and Gomorrha in the day of judgment, than for that city.”</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–Matthew 10:14-15</a:t>
            </a:r>
          </a:p>
        </p:txBody>
      </p:sp>
    </p:spTree>
    <p:extLst>
      <p:ext uri="{BB962C8B-B14F-4D97-AF65-F5344CB8AC3E}">
        <p14:creationId xmlns:p14="http://schemas.microsoft.com/office/powerpoint/2010/main" val="1551302590"/>
      </p:ext>
    </p:extLst>
  </p:cSld>
  <p:clrMapOvr>
    <a:masterClrMapping/>
  </p:clrMapOvr>
  <p:transition spd="slow">
    <p:push dir="u"/>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3677930"/>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3.</a:t>
            </a:r>
            <a:r>
              <a:rPr lang="en-US" sz="3200" dirty="0">
                <a:latin typeface="Aharoni" panose="02010803020104030203" pitchFamily="2" charset="-79"/>
                <a:cs typeface="Aharoni" panose="02010803020104030203" pitchFamily="2" charset="-79"/>
              </a:rPr>
              <a:t> Jesus’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4.</a:t>
            </a:r>
            <a:r>
              <a:rPr lang="en-US" sz="3200" dirty="0">
                <a:latin typeface="Aharoni" panose="02010803020104030203" pitchFamily="2" charset="-79"/>
                <a:cs typeface="Aharoni" panose="02010803020104030203" pitchFamily="2" charset="-79"/>
              </a:rPr>
              <a:t> Jewish Experts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5.</a:t>
            </a:r>
            <a:r>
              <a:rPr lang="en-US" sz="3200" dirty="0">
                <a:latin typeface="Aharoni" panose="02010803020104030203" pitchFamily="2" charset="-79"/>
                <a:cs typeface="Aharoni" panose="02010803020104030203" pitchFamily="2" charset="-79"/>
              </a:rPr>
              <a:t> Jesus Himself</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6.</a:t>
            </a:r>
            <a:r>
              <a:rPr lang="en-US" sz="3200" dirty="0">
                <a:latin typeface="Aharoni" panose="02010803020104030203" pitchFamily="2" charset="-79"/>
                <a:cs typeface="Aharoni" panose="02010803020104030203" pitchFamily="2" charset="-79"/>
              </a:rPr>
              <a:t> His Own People</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7.</a:t>
            </a:r>
            <a:r>
              <a:rPr lang="en-US" sz="3200" dirty="0">
                <a:latin typeface="Aharoni" panose="02010803020104030203" pitchFamily="2" charset="-79"/>
                <a:cs typeface="Aharoni" panose="02010803020104030203" pitchFamily="2" charset="-79"/>
              </a:rPr>
              <a:t> His Disciples</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0554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Disciples</a:t>
            </a:r>
          </a:p>
        </p:txBody>
      </p:sp>
      <p:sp>
        <p:nvSpPr>
          <p:cNvPr id="11" name="Content Placeholder 21">
            <a:extLst>
              <a:ext uri="{FF2B5EF4-FFF2-40B4-BE49-F238E27FC236}">
                <a16:creationId xmlns:a16="http://schemas.microsoft.com/office/drawing/2014/main" xmlns="" id="{0A48CDB6-4E32-471B-8AE9-A290E5AE09F6}"/>
              </a:ext>
            </a:extLst>
          </p:cNvPr>
          <p:cNvSpPr txBox="1">
            <a:spLocks/>
          </p:cNvSpPr>
          <p:nvPr/>
        </p:nvSpPr>
        <p:spPr>
          <a:xfrm>
            <a:off x="381000" y="2286000"/>
            <a:ext cx="8382000" cy="44196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Matthew 21:18-20</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18</a:t>
            </a:r>
            <a:r>
              <a:rPr lang="en-US" dirty="0">
                <a:latin typeface="Sakkal Majalla" panose="02000000000000000000" pitchFamily="2" charset="-78"/>
                <a:cs typeface="Sakkal Majalla" panose="02000000000000000000" pitchFamily="2" charset="-78"/>
              </a:rPr>
              <a:t>Now in the morning as he returned into the city, he hungered. </a:t>
            </a:r>
            <a:r>
              <a:rPr lang="en-US" baseline="30000" dirty="0">
                <a:solidFill>
                  <a:srgbClr val="C00000"/>
                </a:solidFill>
                <a:latin typeface="Sakkal Majalla" panose="02000000000000000000" pitchFamily="2" charset="-78"/>
                <a:cs typeface="Sakkal Majalla" panose="02000000000000000000" pitchFamily="2" charset="-78"/>
              </a:rPr>
              <a:t>19</a:t>
            </a:r>
            <a:r>
              <a:rPr lang="en-US" dirty="0">
                <a:latin typeface="Sakkal Majalla" panose="02000000000000000000" pitchFamily="2" charset="-78"/>
                <a:cs typeface="Sakkal Majalla" panose="02000000000000000000" pitchFamily="2" charset="-78"/>
              </a:rPr>
              <a:t>And when he saw a fig tree in the way, he came to it, and found nothing thereon, but leaves only, and said unto it, Let no fruit grow on thee henceforward for ever. And presently the fig tree withered away. </a:t>
            </a:r>
            <a:r>
              <a:rPr lang="en-US" baseline="30000" dirty="0">
                <a:solidFill>
                  <a:srgbClr val="C00000"/>
                </a:solidFill>
                <a:latin typeface="Sakkal Majalla" panose="02000000000000000000" pitchFamily="2" charset="-78"/>
                <a:cs typeface="Sakkal Majalla" panose="02000000000000000000" pitchFamily="2" charset="-78"/>
              </a:rPr>
              <a:t>20</a:t>
            </a:r>
            <a:r>
              <a:rPr lang="en-US" dirty="0">
                <a:latin typeface="Sakkal Majalla" panose="02000000000000000000" pitchFamily="2" charset="-78"/>
                <a:cs typeface="Sakkal Majalla" panose="02000000000000000000" pitchFamily="2" charset="-78"/>
              </a:rPr>
              <a:t>And when the disciples saw it, they marvelled, saying, How soon is the fig tree withered away! </a:t>
            </a:r>
          </a:p>
        </p:txBody>
      </p:sp>
      <p:sp>
        <p:nvSpPr>
          <p:cNvPr id="12" name="TextBox 11">
            <a:extLst>
              <a:ext uri="{FF2B5EF4-FFF2-40B4-BE49-F238E27FC236}">
                <a16:creationId xmlns:a16="http://schemas.microsoft.com/office/drawing/2014/main" xmlns="" id="{0EBE88E0-2BE6-4C21-A655-DCF3023CD243}"/>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7.</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97297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3"/>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2" grpId="0"/>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5693866"/>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5 </a:t>
            </a:r>
            <a:r>
              <a:rPr lang="en-US" sz="2800" dirty="0">
                <a:solidFill>
                  <a:schemeClr val="bg1"/>
                </a:solidFill>
                <a:latin typeface="Aharoni" panose="02010803020104030203" pitchFamily="2" charset="-79"/>
                <a:cs typeface="Aharoni" panose="02010803020104030203" pitchFamily="2" charset="-79"/>
              </a:rPr>
              <a:t>I am the vine, ye are the branches: He that abideth in me, and I in him, the same bringeth forth much fruit: for without me ye can do nothing. </a:t>
            </a:r>
            <a:r>
              <a:rPr lang="en-US" sz="2800" baseline="30000" dirty="0">
                <a:solidFill>
                  <a:srgbClr val="FFC000"/>
                </a:solidFill>
                <a:latin typeface="Aharoni" panose="02010803020104030203" pitchFamily="2" charset="-79"/>
                <a:cs typeface="Aharoni" panose="02010803020104030203" pitchFamily="2" charset="-79"/>
              </a:rPr>
              <a:t>6 </a:t>
            </a:r>
            <a:r>
              <a:rPr lang="en-US" sz="2800" dirty="0">
                <a:solidFill>
                  <a:schemeClr val="bg1"/>
                </a:solidFill>
                <a:latin typeface="Aharoni" panose="02010803020104030203" pitchFamily="2" charset="-79"/>
                <a:cs typeface="Aharoni" panose="02010803020104030203" pitchFamily="2" charset="-79"/>
              </a:rPr>
              <a:t>If a man abide not in me, he is cast forth as a branch, and is withered; and men gather them, and cast them into the fire, and they are burned. </a:t>
            </a:r>
            <a:r>
              <a:rPr lang="en-US" sz="2800" baseline="30000" dirty="0">
                <a:solidFill>
                  <a:srgbClr val="FFC000"/>
                </a:solidFill>
                <a:latin typeface="Aharoni" panose="02010803020104030203" pitchFamily="2" charset="-79"/>
                <a:cs typeface="Aharoni" panose="02010803020104030203" pitchFamily="2" charset="-79"/>
              </a:rPr>
              <a:t>7 </a:t>
            </a:r>
            <a:r>
              <a:rPr lang="en-US" sz="2800" dirty="0">
                <a:solidFill>
                  <a:schemeClr val="bg1"/>
                </a:solidFill>
                <a:latin typeface="Aharoni" panose="02010803020104030203" pitchFamily="2" charset="-79"/>
                <a:cs typeface="Aharoni" panose="02010803020104030203" pitchFamily="2" charset="-79"/>
              </a:rPr>
              <a:t>If ye abide in me, and my words abide in you, ye shall ask what ye will, and it shall be done unto you. </a:t>
            </a:r>
            <a:r>
              <a:rPr lang="en-US" sz="2800" baseline="30000" dirty="0">
                <a:solidFill>
                  <a:srgbClr val="FFC000"/>
                </a:solidFill>
                <a:latin typeface="Aharoni" panose="02010803020104030203" pitchFamily="2" charset="-79"/>
                <a:cs typeface="Aharoni" panose="02010803020104030203" pitchFamily="2" charset="-79"/>
              </a:rPr>
              <a:t>8 </a:t>
            </a:r>
            <a:r>
              <a:rPr lang="en-US" sz="2800" dirty="0">
                <a:solidFill>
                  <a:schemeClr val="bg1"/>
                </a:solidFill>
                <a:latin typeface="Aharoni" panose="02010803020104030203" pitchFamily="2" charset="-79"/>
                <a:cs typeface="Aharoni" panose="02010803020104030203" pitchFamily="2" charset="-79"/>
              </a:rPr>
              <a:t>Herein is my Father glorified, that ye bear much fruit; so shall ye be my disciples.”</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–John 15:5-8</a:t>
            </a:r>
          </a:p>
        </p:txBody>
      </p:sp>
    </p:spTree>
    <p:extLst>
      <p:ext uri="{BB962C8B-B14F-4D97-AF65-F5344CB8AC3E}">
        <p14:creationId xmlns:p14="http://schemas.microsoft.com/office/powerpoint/2010/main" val="1527870894"/>
      </p:ext>
    </p:extLst>
  </p:cSld>
  <p:clrMapOvr>
    <a:masterClrMapping/>
  </p:clrMapOvr>
  <p:transition spd="slow">
    <p:push dir="u"/>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4190891"/>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3.</a:t>
            </a:r>
            <a:r>
              <a:rPr lang="en-US" sz="3200" dirty="0">
                <a:latin typeface="Aharoni" panose="02010803020104030203" pitchFamily="2" charset="-79"/>
                <a:cs typeface="Aharoni" panose="02010803020104030203" pitchFamily="2" charset="-79"/>
              </a:rPr>
              <a:t> Jesus’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4.</a:t>
            </a:r>
            <a:r>
              <a:rPr lang="en-US" sz="3200" dirty="0">
                <a:latin typeface="Aharoni" panose="02010803020104030203" pitchFamily="2" charset="-79"/>
                <a:cs typeface="Aharoni" panose="02010803020104030203" pitchFamily="2" charset="-79"/>
              </a:rPr>
              <a:t> Jewish Experts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5.</a:t>
            </a:r>
            <a:r>
              <a:rPr lang="en-US" sz="3200" dirty="0">
                <a:latin typeface="Aharoni" panose="02010803020104030203" pitchFamily="2" charset="-79"/>
                <a:cs typeface="Aharoni" panose="02010803020104030203" pitchFamily="2" charset="-79"/>
              </a:rPr>
              <a:t> Jesus Himself</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6.</a:t>
            </a:r>
            <a:r>
              <a:rPr lang="en-US" sz="3200" dirty="0">
                <a:latin typeface="Aharoni" panose="02010803020104030203" pitchFamily="2" charset="-79"/>
                <a:cs typeface="Aharoni" panose="02010803020104030203" pitchFamily="2" charset="-79"/>
              </a:rPr>
              <a:t> His Own People</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7.</a:t>
            </a:r>
            <a:r>
              <a:rPr lang="en-US" sz="3200" dirty="0">
                <a:latin typeface="Aharoni" panose="02010803020104030203" pitchFamily="2" charset="-79"/>
                <a:cs typeface="Aharoni" panose="02010803020104030203" pitchFamily="2" charset="-79"/>
              </a:rPr>
              <a:t> His Disciples</a:t>
            </a:r>
          </a:p>
          <a:p>
            <a:pPr>
              <a:lnSpc>
                <a:spcPts val="4000"/>
              </a:lnSpc>
            </a:pPr>
            <a:r>
              <a:rPr lang="en-US" sz="3200" dirty="0">
                <a:solidFill>
                  <a:srgbClr val="C00000"/>
                </a:solidFill>
                <a:latin typeface="Aharoni" panose="02010803020104030203" pitchFamily="2" charset="-79"/>
                <a:cs typeface="Aharoni" panose="02010803020104030203" pitchFamily="2" charset="-79"/>
              </a:rPr>
              <a:t>8.</a:t>
            </a:r>
            <a:r>
              <a:rPr lang="en-US" sz="3200" dirty="0">
                <a:latin typeface="Aharoni" panose="02010803020104030203" pitchFamily="2" charset="-79"/>
                <a:cs typeface="Aharoni" panose="02010803020104030203" pitchFamily="2" charset="-79"/>
              </a:rPr>
              <a:t> His Enemies</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4319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Enemies</a:t>
            </a:r>
          </a:p>
        </p:txBody>
      </p:sp>
      <p:sp>
        <p:nvSpPr>
          <p:cNvPr id="11" name="Content Placeholder 21">
            <a:extLst>
              <a:ext uri="{FF2B5EF4-FFF2-40B4-BE49-F238E27FC236}">
                <a16:creationId xmlns:a16="http://schemas.microsoft.com/office/drawing/2014/main" xmlns="" id="{0A48CDB6-4E32-471B-8AE9-A290E5AE09F6}"/>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20:20-26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20</a:t>
            </a:r>
            <a:r>
              <a:rPr lang="en-US" dirty="0">
                <a:latin typeface="Sakkal Majalla" panose="02000000000000000000" pitchFamily="2" charset="-78"/>
                <a:cs typeface="Sakkal Majalla" panose="02000000000000000000" pitchFamily="2" charset="-78"/>
              </a:rPr>
              <a:t>And they watched him, and sent forth spies, which should feign themselves just men, that they might take hold of his words, that so they might deliver him unto the power and authority of the governor. </a:t>
            </a:r>
            <a:r>
              <a:rPr lang="en-US" baseline="30000" dirty="0">
                <a:solidFill>
                  <a:srgbClr val="C00000"/>
                </a:solidFill>
                <a:latin typeface="Sakkal Majalla" panose="02000000000000000000" pitchFamily="2" charset="-78"/>
                <a:cs typeface="Sakkal Majalla" panose="02000000000000000000" pitchFamily="2" charset="-78"/>
              </a:rPr>
              <a:t>21</a:t>
            </a:r>
            <a:r>
              <a:rPr lang="en-US" dirty="0">
                <a:latin typeface="Sakkal Majalla" panose="02000000000000000000" pitchFamily="2" charset="-78"/>
                <a:cs typeface="Sakkal Majalla" panose="02000000000000000000" pitchFamily="2" charset="-78"/>
              </a:rPr>
              <a:t>And they asked him, saying, Master, we know that thou sayest and teachest rightly, neither acceptest thou the person of any, but teachest the way of God truly: </a:t>
            </a:r>
            <a:r>
              <a:rPr lang="en-US" baseline="30000" dirty="0">
                <a:solidFill>
                  <a:srgbClr val="C00000"/>
                </a:solidFill>
                <a:latin typeface="Sakkal Majalla" panose="02000000000000000000" pitchFamily="2" charset="-78"/>
                <a:cs typeface="Sakkal Majalla" panose="02000000000000000000" pitchFamily="2" charset="-78"/>
              </a:rPr>
              <a:t>22</a:t>
            </a:r>
            <a:r>
              <a:rPr lang="en-US" dirty="0">
                <a:latin typeface="Sakkal Majalla" panose="02000000000000000000" pitchFamily="2" charset="-78"/>
                <a:cs typeface="Sakkal Majalla" panose="02000000000000000000" pitchFamily="2" charset="-78"/>
              </a:rPr>
              <a:t>Is it lawful for us to give tribute unto Caesar, or no? </a:t>
            </a:r>
          </a:p>
        </p:txBody>
      </p:sp>
      <p:sp>
        <p:nvSpPr>
          <p:cNvPr id="12" name="TextBox 11">
            <a:extLst>
              <a:ext uri="{FF2B5EF4-FFF2-40B4-BE49-F238E27FC236}">
                <a16:creationId xmlns:a16="http://schemas.microsoft.com/office/drawing/2014/main" xmlns="" id="{0EBE88E0-2BE6-4C21-A655-DCF3023CD243}"/>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8.</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8947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3"/>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2"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Enemies</a:t>
            </a:r>
          </a:p>
        </p:txBody>
      </p:sp>
      <p:sp>
        <p:nvSpPr>
          <p:cNvPr id="11" name="Content Placeholder 21">
            <a:extLst>
              <a:ext uri="{FF2B5EF4-FFF2-40B4-BE49-F238E27FC236}">
                <a16:creationId xmlns:a16="http://schemas.microsoft.com/office/drawing/2014/main" xmlns="" id="{0A48CDB6-4E32-471B-8AE9-A290E5AE09F6}"/>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20:20-26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20</a:t>
            </a:r>
            <a:r>
              <a:rPr lang="en-US" dirty="0">
                <a:latin typeface="Sakkal Majalla" panose="02000000000000000000" pitchFamily="2" charset="-78"/>
                <a:cs typeface="Sakkal Majalla" panose="02000000000000000000" pitchFamily="2" charset="-78"/>
              </a:rPr>
              <a:t>And they watched him, and sent forth spies, which should feign themselves just men, that they might take hold of his words, that so they might deliver him unto the power and authority of the governor. </a:t>
            </a:r>
            <a:r>
              <a:rPr lang="en-US" baseline="30000" dirty="0">
                <a:solidFill>
                  <a:srgbClr val="C00000"/>
                </a:solidFill>
                <a:latin typeface="Sakkal Majalla" panose="02000000000000000000" pitchFamily="2" charset="-78"/>
                <a:cs typeface="Sakkal Majalla" panose="02000000000000000000" pitchFamily="2" charset="-78"/>
              </a:rPr>
              <a:t>21</a:t>
            </a:r>
            <a:r>
              <a:rPr lang="en-US" dirty="0">
                <a:latin typeface="Sakkal Majalla" panose="02000000000000000000" pitchFamily="2" charset="-78"/>
                <a:cs typeface="Sakkal Majalla" panose="02000000000000000000" pitchFamily="2" charset="-78"/>
              </a:rPr>
              <a:t>And they asked him, saying, Master, we know that thou sayest and teachest rightly, neither acceptest thou the person of any, but teachest the way of God truly: </a:t>
            </a:r>
            <a:r>
              <a:rPr lang="en-US" baseline="30000" dirty="0">
                <a:solidFill>
                  <a:srgbClr val="C00000"/>
                </a:solidFill>
                <a:latin typeface="Sakkal Majalla" panose="02000000000000000000" pitchFamily="2" charset="-78"/>
                <a:cs typeface="Sakkal Majalla" panose="02000000000000000000" pitchFamily="2" charset="-78"/>
              </a:rPr>
              <a:t>22</a:t>
            </a:r>
            <a:r>
              <a:rPr lang="en-US" dirty="0">
                <a:latin typeface="Sakkal Majalla" panose="02000000000000000000" pitchFamily="2" charset="-78"/>
                <a:cs typeface="Sakkal Majalla" panose="02000000000000000000" pitchFamily="2" charset="-78"/>
              </a:rPr>
              <a:t>Is it lawful for us to give tribute unto Caesar, or no? </a:t>
            </a:r>
            <a:r>
              <a:rPr lang="en-US" baseline="30000" dirty="0">
                <a:solidFill>
                  <a:srgbClr val="C00000"/>
                </a:solidFill>
                <a:latin typeface="Sakkal Majalla" panose="02000000000000000000" pitchFamily="2" charset="-78"/>
                <a:cs typeface="Sakkal Majalla" panose="02000000000000000000" pitchFamily="2" charset="-78"/>
              </a:rPr>
              <a:t>23</a:t>
            </a:r>
            <a:r>
              <a:rPr lang="en-US" dirty="0">
                <a:latin typeface="Sakkal Majalla" panose="02000000000000000000" pitchFamily="2" charset="-78"/>
                <a:cs typeface="Sakkal Majalla" panose="02000000000000000000" pitchFamily="2" charset="-78"/>
              </a:rPr>
              <a:t>But he perceived their craftiness, and said unto them, Why tempt ye me? </a:t>
            </a:r>
            <a:r>
              <a:rPr lang="en-US" baseline="30000" dirty="0">
                <a:solidFill>
                  <a:srgbClr val="C00000"/>
                </a:solidFill>
                <a:latin typeface="Sakkal Majalla" panose="02000000000000000000" pitchFamily="2" charset="-78"/>
                <a:cs typeface="Sakkal Majalla" panose="02000000000000000000" pitchFamily="2" charset="-78"/>
              </a:rPr>
              <a:t>24</a:t>
            </a:r>
            <a:r>
              <a:rPr lang="en-US" dirty="0">
                <a:latin typeface="Sakkal Majalla" panose="02000000000000000000" pitchFamily="2" charset="-78"/>
                <a:cs typeface="Sakkal Majalla" panose="02000000000000000000" pitchFamily="2" charset="-78"/>
              </a:rPr>
              <a:t>Shew me a penny. Whose image and superscription hath it? They answered and said, Caesar’s.</a:t>
            </a:r>
          </a:p>
        </p:txBody>
      </p:sp>
      <p:sp>
        <p:nvSpPr>
          <p:cNvPr id="12" name="TextBox 11">
            <a:extLst>
              <a:ext uri="{FF2B5EF4-FFF2-40B4-BE49-F238E27FC236}">
                <a16:creationId xmlns:a16="http://schemas.microsoft.com/office/drawing/2014/main" xmlns="" id="{0EBE88E0-2BE6-4C21-A655-DCF3023CD243}"/>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8.</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0831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Enemies</a:t>
            </a:r>
          </a:p>
        </p:txBody>
      </p:sp>
      <p:sp>
        <p:nvSpPr>
          <p:cNvPr id="11" name="Content Placeholder 21">
            <a:extLst>
              <a:ext uri="{FF2B5EF4-FFF2-40B4-BE49-F238E27FC236}">
                <a16:creationId xmlns:a16="http://schemas.microsoft.com/office/drawing/2014/main" xmlns="" id="{0A48CDB6-4E32-471B-8AE9-A290E5AE09F6}"/>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20:20-26</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20</a:t>
            </a:r>
            <a:r>
              <a:rPr lang="en-US" dirty="0">
                <a:latin typeface="Sakkal Majalla" panose="02000000000000000000" pitchFamily="2" charset="-78"/>
                <a:cs typeface="Sakkal Majalla" panose="02000000000000000000" pitchFamily="2" charset="-78"/>
              </a:rPr>
              <a:t>And they watched him, and sent forth spies, which should feign themselves just men, that they might take hold of his words, that so they might deliver him unto the power and authority of the governor. </a:t>
            </a:r>
            <a:r>
              <a:rPr lang="en-US" baseline="30000" dirty="0">
                <a:solidFill>
                  <a:srgbClr val="C00000"/>
                </a:solidFill>
                <a:latin typeface="Sakkal Majalla" panose="02000000000000000000" pitchFamily="2" charset="-78"/>
                <a:cs typeface="Sakkal Majalla" panose="02000000000000000000" pitchFamily="2" charset="-78"/>
              </a:rPr>
              <a:t>21</a:t>
            </a:r>
            <a:r>
              <a:rPr lang="en-US" dirty="0">
                <a:latin typeface="Sakkal Majalla" panose="02000000000000000000" pitchFamily="2" charset="-78"/>
                <a:cs typeface="Sakkal Majalla" panose="02000000000000000000" pitchFamily="2" charset="-78"/>
              </a:rPr>
              <a:t>And they asked him, saying, Master, we know that thou sayest and teachest rightly, neither acceptest thou the person of any, but teachest the way of God truly: </a:t>
            </a:r>
            <a:r>
              <a:rPr lang="en-US" baseline="30000" dirty="0">
                <a:solidFill>
                  <a:srgbClr val="C00000"/>
                </a:solidFill>
                <a:latin typeface="Sakkal Majalla" panose="02000000000000000000" pitchFamily="2" charset="-78"/>
                <a:cs typeface="Sakkal Majalla" panose="02000000000000000000" pitchFamily="2" charset="-78"/>
              </a:rPr>
              <a:t>22</a:t>
            </a:r>
            <a:r>
              <a:rPr lang="en-US" dirty="0">
                <a:latin typeface="Sakkal Majalla" panose="02000000000000000000" pitchFamily="2" charset="-78"/>
                <a:cs typeface="Sakkal Majalla" panose="02000000000000000000" pitchFamily="2" charset="-78"/>
              </a:rPr>
              <a:t>Is it lawful for us to give tribute unto Caesar, or no? </a:t>
            </a:r>
            <a:r>
              <a:rPr lang="en-US" baseline="30000" dirty="0">
                <a:solidFill>
                  <a:srgbClr val="C00000"/>
                </a:solidFill>
                <a:latin typeface="Sakkal Majalla" panose="02000000000000000000" pitchFamily="2" charset="-78"/>
                <a:cs typeface="Sakkal Majalla" panose="02000000000000000000" pitchFamily="2" charset="-78"/>
              </a:rPr>
              <a:t>23</a:t>
            </a:r>
            <a:r>
              <a:rPr lang="en-US" dirty="0">
                <a:latin typeface="Sakkal Majalla" panose="02000000000000000000" pitchFamily="2" charset="-78"/>
                <a:cs typeface="Sakkal Majalla" panose="02000000000000000000" pitchFamily="2" charset="-78"/>
              </a:rPr>
              <a:t>But he perceived their craftiness, and said unto them, Why tempt ye me? </a:t>
            </a:r>
            <a:r>
              <a:rPr lang="en-US" baseline="30000" dirty="0">
                <a:solidFill>
                  <a:srgbClr val="C00000"/>
                </a:solidFill>
                <a:latin typeface="Sakkal Majalla" panose="02000000000000000000" pitchFamily="2" charset="-78"/>
                <a:cs typeface="Sakkal Majalla" panose="02000000000000000000" pitchFamily="2" charset="-78"/>
              </a:rPr>
              <a:t>24</a:t>
            </a:r>
            <a:r>
              <a:rPr lang="en-US" dirty="0">
                <a:latin typeface="Sakkal Majalla" panose="02000000000000000000" pitchFamily="2" charset="-78"/>
                <a:cs typeface="Sakkal Majalla" panose="02000000000000000000" pitchFamily="2" charset="-78"/>
              </a:rPr>
              <a:t>Shew me a penny. Whose image and superscription hath it? They answered and said, Caesar’s. </a:t>
            </a:r>
            <a:r>
              <a:rPr lang="en-US" baseline="30000" dirty="0">
                <a:solidFill>
                  <a:srgbClr val="C00000"/>
                </a:solidFill>
                <a:latin typeface="Sakkal Majalla" panose="02000000000000000000" pitchFamily="2" charset="-78"/>
                <a:cs typeface="Sakkal Majalla" panose="02000000000000000000" pitchFamily="2" charset="-78"/>
              </a:rPr>
              <a:t>25</a:t>
            </a:r>
            <a:r>
              <a:rPr lang="en-US" dirty="0">
                <a:latin typeface="Sakkal Majalla" panose="02000000000000000000" pitchFamily="2" charset="-78"/>
                <a:cs typeface="Sakkal Majalla" panose="02000000000000000000" pitchFamily="2" charset="-78"/>
              </a:rPr>
              <a:t>And he said unto them, Render therefore unto Caesar the things which…</a:t>
            </a:r>
          </a:p>
        </p:txBody>
      </p:sp>
      <p:sp>
        <p:nvSpPr>
          <p:cNvPr id="12" name="TextBox 11">
            <a:extLst>
              <a:ext uri="{FF2B5EF4-FFF2-40B4-BE49-F238E27FC236}">
                <a16:creationId xmlns:a16="http://schemas.microsoft.com/office/drawing/2014/main" xmlns="" id="{0EBE88E0-2BE6-4C21-A655-DCF3023CD243}"/>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8.</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34183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Enemies</a:t>
            </a:r>
          </a:p>
        </p:txBody>
      </p:sp>
      <p:sp>
        <p:nvSpPr>
          <p:cNvPr id="11" name="Content Placeholder 21">
            <a:extLst>
              <a:ext uri="{FF2B5EF4-FFF2-40B4-BE49-F238E27FC236}">
                <a16:creationId xmlns:a16="http://schemas.microsoft.com/office/drawing/2014/main" xmlns="" id="{0A48CDB6-4E32-471B-8AE9-A290E5AE09F6}"/>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20:20-26</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…be Caesar's, and unto God the things which be God's.</a:t>
            </a:r>
          </a:p>
        </p:txBody>
      </p:sp>
      <p:sp>
        <p:nvSpPr>
          <p:cNvPr id="12" name="TextBox 11">
            <a:extLst>
              <a:ext uri="{FF2B5EF4-FFF2-40B4-BE49-F238E27FC236}">
                <a16:creationId xmlns:a16="http://schemas.microsoft.com/office/drawing/2014/main" xmlns="" id="{0EBE88E0-2BE6-4C21-A655-DCF3023CD243}"/>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8.</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77609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6247864"/>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1 </a:t>
            </a:r>
            <a:r>
              <a:rPr lang="en-US" sz="2800" dirty="0">
                <a:solidFill>
                  <a:schemeClr val="bg1"/>
                </a:solidFill>
                <a:latin typeface="Aharoni" panose="02010803020104030203" pitchFamily="2" charset="-79"/>
                <a:cs typeface="Aharoni" panose="02010803020104030203" pitchFamily="2" charset="-79"/>
              </a:rPr>
              <a:t>Let every soul be subject unto the higher powers. For there is no power but of God: the powers that be are ordained of God.                    </a:t>
            </a:r>
            <a:r>
              <a:rPr lang="en-US" sz="2800" baseline="30000" dirty="0">
                <a:solidFill>
                  <a:srgbClr val="FFC000"/>
                </a:solidFill>
                <a:latin typeface="Aharoni" panose="02010803020104030203" pitchFamily="2" charset="-79"/>
                <a:cs typeface="Aharoni" panose="02010803020104030203" pitchFamily="2" charset="-79"/>
              </a:rPr>
              <a:t>2 </a:t>
            </a:r>
            <a:r>
              <a:rPr lang="en-US" sz="2800" dirty="0">
                <a:solidFill>
                  <a:schemeClr val="bg1"/>
                </a:solidFill>
                <a:latin typeface="Aharoni" panose="02010803020104030203" pitchFamily="2" charset="-79"/>
                <a:cs typeface="Aharoni" panose="02010803020104030203" pitchFamily="2" charset="-79"/>
              </a:rPr>
              <a:t>Whosoever therefore resisteth the power, resisteth the ordinance of God: and they that resist shall receive to themselves damnation.       </a:t>
            </a:r>
            <a:r>
              <a:rPr lang="en-US" sz="2800" baseline="30000" dirty="0">
                <a:solidFill>
                  <a:srgbClr val="FFC000"/>
                </a:solidFill>
                <a:latin typeface="Aharoni" panose="02010803020104030203" pitchFamily="2" charset="-79"/>
                <a:cs typeface="Aharoni" panose="02010803020104030203" pitchFamily="2" charset="-79"/>
              </a:rPr>
              <a:t>3 </a:t>
            </a:r>
            <a:r>
              <a:rPr lang="en-US" sz="2800" dirty="0">
                <a:solidFill>
                  <a:schemeClr val="bg1"/>
                </a:solidFill>
                <a:latin typeface="Aharoni" panose="02010803020104030203" pitchFamily="2" charset="-79"/>
                <a:cs typeface="Aharoni" panose="02010803020104030203" pitchFamily="2" charset="-79"/>
              </a:rPr>
              <a:t>For rulers are not a terror to good works, but to the evil. Wilt thou then not be afraid of the power? do that which is good, and thou shalt have praise of the same…</a:t>
            </a:r>
            <a:r>
              <a:rPr lang="en-US" sz="2800" baseline="30000" dirty="0">
                <a:solidFill>
                  <a:srgbClr val="FFC000"/>
                </a:solidFill>
                <a:latin typeface="Aharoni" panose="02010803020104030203" pitchFamily="2" charset="-79"/>
                <a:cs typeface="Aharoni" panose="02010803020104030203" pitchFamily="2" charset="-79"/>
              </a:rPr>
              <a:t>6 </a:t>
            </a:r>
            <a:r>
              <a:rPr lang="en-US" sz="2800" dirty="0">
                <a:solidFill>
                  <a:schemeClr val="bg1"/>
                </a:solidFill>
                <a:latin typeface="Aharoni" panose="02010803020104030203" pitchFamily="2" charset="-79"/>
                <a:cs typeface="Aharoni" panose="02010803020104030203" pitchFamily="2" charset="-79"/>
              </a:rPr>
              <a:t>For this cause pay ye tribute also: for they are God's ministers, attending continually upon this very thing.”</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–Romans 13:1-6</a:t>
            </a:r>
          </a:p>
        </p:txBody>
      </p:sp>
    </p:spTree>
    <p:extLst>
      <p:ext uri="{BB962C8B-B14F-4D97-AF65-F5344CB8AC3E}">
        <p14:creationId xmlns:p14="http://schemas.microsoft.com/office/powerpoint/2010/main" val="126250445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ontent Placeholder 21">
            <a:extLst>
              <a:ext uri="{FF2B5EF4-FFF2-40B4-BE49-F238E27FC236}">
                <a16:creationId xmlns:a16="http://schemas.microsoft.com/office/drawing/2014/main" xmlns="" id="{9F6568A8-297D-4824-B4DE-41F3F2015AFC}"/>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Genesis 43:29-34</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29</a:t>
            </a:r>
            <a:r>
              <a:rPr lang="en-US" dirty="0">
                <a:latin typeface="Sakkal Majalla" panose="02000000000000000000" pitchFamily="2" charset="-78"/>
                <a:cs typeface="Sakkal Majalla" panose="02000000000000000000" pitchFamily="2" charset="-78"/>
              </a:rPr>
              <a:t>And he lifted up his eyes, and saw his brother Benjamin, his mother's son, and said, Is this your younger brother, of whom ye spake unto me? And he said, God be gracious unto thee, my son. </a:t>
            </a:r>
            <a:r>
              <a:rPr lang="en-US" baseline="30000" dirty="0">
                <a:solidFill>
                  <a:srgbClr val="C00000"/>
                </a:solidFill>
                <a:latin typeface="Sakkal Majalla" panose="02000000000000000000" pitchFamily="2" charset="-78"/>
                <a:cs typeface="Sakkal Majalla" panose="02000000000000000000" pitchFamily="2" charset="-78"/>
              </a:rPr>
              <a:t>30</a:t>
            </a:r>
            <a:r>
              <a:rPr lang="en-US" dirty="0">
                <a:latin typeface="Sakkal Majalla" panose="02000000000000000000" pitchFamily="2" charset="-78"/>
                <a:cs typeface="Sakkal Majalla" panose="02000000000000000000" pitchFamily="2" charset="-78"/>
              </a:rPr>
              <a:t>And Joseph made haste; for his bowels did yearn upon his brother: and he sought where to weep; and he entered into his chamber, and wept there. </a:t>
            </a:r>
            <a:r>
              <a:rPr lang="en-US" baseline="30000" dirty="0">
                <a:solidFill>
                  <a:srgbClr val="C00000"/>
                </a:solidFill>
                <a:latin typeface="Sakkal Majalla" panose="02000000000000000000" pitchFamily="2" charset="-78"/>
                <a:cs typeface="Sakkal Majalla" panose="02000000000000000000" pitchFamily="2" charset="-78"/>
              </a:rPr>
              <a:t>31</a:t>
            </a:r>
            <a:r>
              <a:rPr lang="en-US" dirty="0">
                <a:latin typeface="Sakkal Majalla" panose="02000000000000000000" pitchFamily="2" charset="-78"/>
                <a:cs typeface="Sakkal Majalla" panose="02000000000000000000" pitchFamily="2" charset="-78"/>
              </a:rPr>
              <a:t>And he washed his face, and went out, and refrained himself, and said, Set on bread. </a:t>
            </a:r>
            <a:r>
              <a:rPr lang="en-US" baseline="30000" dirty="0">
                <a:solidFill>
                  <a:srgbClr val="C00000"/>
                </a:solidFill>
                <a:latin typeface="Sakkal Majalla" panose="02000000000000000000" pitchFamily="2" charset="-78"/>
                <a:cs typeface="Sakkal Majalla" panose="02000000000000000000" pitchFamily="2" charset="-78"/>
              </a:rPr>
              <a:t>32</a:t>
            </a:r>
            <a:r>
              <a:rPr lang="en-US" dirty="0">
                <a:latin typeface="Sakkal Majalla" panose="02000000000000000000" pitchFamily="2" charset="-78"/>
                <a:cs typeface="Sakkal Majalla" panose="02000000000000000000" pitchFamily="2" charset="-78"/>
              </a:rPr>
              <a:t>And they set on for him by himself and for them by themselves, and for the Egyptians, which did eat with him, by themselves: because the Egyptians might not eat bread with the Hebrews; for that is an abomination unto the Egyptians.</a:t>
            </a:r>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Joseph’s Brothers</a:t>
            </a:r>
          </a:p>
        </p:txBody>
      </p:sp>
      <p:sp>
        <p:nvSpPr>
          <p:cNvPr id="20" name="TextBox 19">
            <a:extLst>
              <a:ext uri="{FF2B5EF4-FFF2-40B4-BE49-F238E27FC236}">
                <a16:creationId xmlns:a16="http://schemas.microsoft.com/office/drawing/2014/main" xmlns="" id="{DCBB9F83-8B63-4D3F-8D2F-6007B0E3676F}"/>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1.</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15072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Enemies</a:t>
            </a:r>
          </a:p>
        </p:txBody>
      </p:sp>
      <p:sp>
        <p:nvSpPr>
          <p:cNvPr id="11" name="Content Placeholder 21">
            <a:extLst>
              <a:ext uri="{FF2B5EF4-FFF2-40B4-BE49-F238E27FC236}">
                <a16:creationId xmlns:a16="http://schemas.microsoft.com/office/drawing/2014/main" xmlns="" id="{0A48CDB6-4E32-471B-8AE9-A290E5AE09F6}"/>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Luke 20:20-26</a:t>
            </a:r>
          </a:p>
          <a:p>
            <a:pPr marL="804863" lvl="1" indent="-231775">
              <a:lnSpc>
                <a:spcPts val="2800"/>
              </a:lnSpc>
              <a:buClr>
                <a:schemeClr val="accent1"/>
              </a:buClr>
              <a:buSzPct val="80000"/>
              <a:buFont typeface="Arial" pitchFamily="34" charset="0"/>
              <a:buChar char="•"/>
              <a:defRPr/>
            </a:pPr>
            <a:r>
              <a:rPr lang="en-US" dirty="0">
                <a:latin typeface="Sakkal Majalla" panose="02000000000000000000" pitchFamily="2" charset="-78"/>
                <a:cs typeface="Sakkal Majalla" panose="02000000000000000000" pitchFamily="2" charset="-78"/>
              </a:rPr>
              <a:t>…be Caesar's, and unto God the things which be God’s. </a:t>
            </a:r>
            <a:r>
              <a:rPr lang="en-US" baseline="30000" dirty="0">
                <a:solidFill>
                  <a:srgbClr val="C00000"/>
                </a:solidFill>
                <a:latin typeface="Sakkal Majalla" panose="02000000000000000000" pitchFamily="2" charset="-78"/>
                <a:cs typeface="Sakkal Majalla" panose="02000000000000000000" pitchFamily="2" charset="-78"/>
              </a:rPr>
              <a:t>26</a:t>
            </a:r>
            <a:r>
              <a:rPr lang="en-US" dirty="0">
                <a:latin typeface="Sakkal Majalla" panose="02000000000000000000" pitchFamily="2" charset="-78"/>
                <a:cs typeface="Sakkal Majalla" panose="02000000000000000000" pitchFamily="2" charset="-78"/>
              </a:rPr>
              <a:t>And they could not take hold of his words before the people: and they marvelled at his answer, and held their peace.</a:t>
            </a:r>
          </a:p>
        </p:txBody>
      </p:sp>
      <p:sp>
        <p:nvSpPr>
          <p:cNvPr id="12" name="TextBox 11">
            <a:extLst>
              <a:ext uri="{FF2B5EF4-FFF2-40B4-BE49-F238E27FC236}">
                <a16:creationId xmlns:a16="http://schemas.microsoft.com/office/drawing/2014/main" xmlns="" id="{0EBE88E0-2BE6-4C21-A655-DCF3023CD243}"/>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8.</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6608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Enemies</a:t>
            </a:r>
          </a:p>
        </p:txBody>
      </p:sp>
      <p:sp>
        <p:nvSpPr>
          <p:cNvPr id="11" name="Content Placeholder 21">
            <a:extLst>
              <a:ext uri="{FF2B5EF4-FFF2-40B4-BE49-F238E27FC236}">
                <a16:creationId xmlns:a16="http://schemas.microsoft.com/office/drawing/2014/main" xmlns="" id="{0A48CDB6-4E32-471B-8AE9-A290E5AE09F6}"/>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15:2-5</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Pilate asked him, Art thou the King of the Jews? And he answering said unto him, Thou sayest it.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And the chief priests accused him of many things: but he answered nothing.</a:t>
            </a:r>
          </a:p>
        </p:txBody>
      </p:sp>
      <p:sp>
        <p:nvSpPr>
          <p:cNvPr id="9" name="TextBox 8">
            <a:extLst>
              <a:ext uri="{FF2B5EF4-FFF2-40B4-BE49-F238E27FC236}">
                <a16:creationId xmlns:a16="http://schemas.microsoft.com/office/drawing/2014/main" xmlns="" id="{048A8034-C0DC-4A80-82B4-8E64EBDD799C}"/>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8.</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47528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His Enemies</a:t>
            </a:r>
          </a:p>
        </p:txBody>
      </p:sp>
      <p:sp>
        <p:nvSpPr>
          <p:cNvPr id="11" name="Content Placeholder 21">
            <a:extLst>
              <a:ext uri="{FF2B5EF4-FFF2-40B4-BE49-F238E27FC236}">
                <a16:creationId xmlns:a16="http://schemas.microsoft.com/office/drawing/2014/main" xmlns="" id="{0A48CDB6-4E32-471B-8AE9-A290E5AE09F6}"/>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Mark 15:2-5</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a:t>
            </a:r>
            <a:r>
              <a:rPr lang="en-US" dirty="0">
                <a:latin typeface="Sakkal Majalla" panose="02000000000000000000" pitchFamily="2" charset="-78"/>
                <a:cs typeface="Sakkal Majalla" panose="02000000000000000000" pitchFamily="2" charset="-78"/>
              </a:rPr>
              <a:t>And Pilate asked him, Art thou the King of the Jews? And he answering said unto him, Thou sayest it. </a:t>
            </a:r>
            <a:r>
              <a:rPr lang="en-US" baseline="30000" dirty="0">
                <a:solidFill>
                  <a:srgbClr val="C00000"/>
                </a:solidFill>
                <a:latin typeface="Sakkal Majalla" panose="02000000000000000000" pitchFamily="2" charset="-78"/>
                <a:cs typeface="Sakkal Majalla" panose="02000000000000000000" pitchFamily="2" charset="-78"/>
              </a:rPr>
              <a:t>3</a:t>
            </a:r>
            <a:r>
              <a:rPr lang="en-US" dirty="0">
                <a:latin typeface="Sakkal Majalla" panose="02000000000000000000" pitchFamily="2" charset="-78"/>
                <a:cs typeface="Sakkal Majalla" panose="02000000000000000000" pitchFamily="2" charset="-78"/>
              </a:rPr>
              <a:t>And the chief priests accused him of many things: but he answered nothing. </a:t>
            </a:r>
            <a:r>
              <a:rPr lang="en-US" baseline="30000" dirty="0">
                <a:solidFill>
                  <a:srgbClr val="C00000"/>
                </a:solidFill>
                <a:latin typeface="Sakkal Majalla" panose="02000000000000000000" pitchFamily="2" charset="-78"/>
                <a:cs typeface="Sakkal Majalla" panose="02000000000000000000" pitchFamily="2" charset="-78"/>
              </a:rPr>
              <a:t>4</a:t>
            </a:r>
            <a:r>
              <a:rPr lang="en-US" dirty="0">
                <a:latin typeface="Sakkal Majalla" panose="02000000000000000000" pitchFamily="2" charset="-78"/>
                <a:cs typeface="Sakkal Majalla" panose="02000000000000000000" pitchFamily="2" charset="-78"/>
              </a:rPr>
              <a:t>And Pilate asked him again, saying, Answerest thou nothing? behold how many things they witness against thee. </a:t>
            </a:r>
            <a:r>
              <a:rPr lang="en-US" baseline="30000" dirty="0">
                <a:solidFill>
                  <a:srgbClr val="C00000"/>
                </a:solidFill>
                <a:latin typeface="Sakkal Majalla" panose="02000000000000000000" pitchFamily="2" charset="-78"/>
                <a:cs typeface="Sakkal Majalla" panose="02000000000000000000" pitchFamily="2" charset="-78"/>
              </a:rPr>
              <a:t>5</a:t>
            </a:r>
            <a:r>
              <a:rPr lang="en-US" dirty="0">
                <a:latin typeface="Sakkal Majalla" panose="02000000000000000000" pitchFamily="2" charset="-78"/>
                <a:cs typeface="Sakkal Majalla" panose="02000000000000000000" pitchFamily="2" charset="-78"/>
              </a:rPr>
              <a:t>But Jesus yet answered nothing; so that Pilate marvelled.</a:t>
            </a:r>
          </a:p>
        </p:txBody>
      </p:sp>
      <p:sp>
        <p:nvSpPr>
          <p:cNvPr id="9" name="TextBox 8">
            <a:extLst>
              <a:ext uri="{FF2B5EF4-FFF2-40B4-BE49-F238E27FC236}">
                <a16:creationId xmlns:a16="http://schemas.microsoft.com/office/drawing/2014/main" xmlns="" id="{048A8034-C0DC-4A80-82B4-8E64EBDD799C}"/>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8.</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4276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4703852"/>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3.</a:t>
            </a:r>
            <a:r>
              <a:rPr lang="en-US" sz="3200" dirty="0">
                <a:latin typeface="Aharoni" panose="02010803020104030203" pitchFamily="2" charset="-79"/>
                <a:cs typeface="Aharoni" panose="02010803020104030203" pitchFamily="2" charset="-79"/>
              </a:rPr>
              <a:t> Jesus’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4.</a:t>
            </a:r>
            <a:r>
              <a:rPr lang="en-US" sz="3200" dirty="0">
                <a:latin typeface="Aharoni" panose="02010803020104030203" pitchFamily="2" charset="-79"/>
                <a:cs typeface="Aharoni" panose="02010803020104030203" pitchFamily="2" charset="-79"/>
              </a:rPr>
              <a:t> Jewish Experts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5.</a:t>
            </a:r>
            <a:r>
              <a:rPr lang="en-US" sz="3200" dirty="0">
                <a:latin typeface="Aharoni" panose="02010803020104030203" pitchFamily="2" charset="-79"/>
                <a:cs typeface="Aharoni" panose="02010803020104030203" pitchFamily="2" charset="-79"/>
              </a:rPr>
              <a:t> Jesus Himself</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6.</a:t>
            </a:r>
            <a:r>
              <a:rPr lang="en-US" sz="3200" dirty="0">
                <a:latin typeface="Aharoni" panose="02010803020104030203" pitchFamily="2" charset="-79"/>
                <a:cs typeface="Aharoni" panose="02010803020104030203" pitchFamily="2" charset="-79"/>
              </a:rPr>
              <a:t> His Own People</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7.</a:t>
            </a:r>
            <a:r>
              <a:rPr lang="en-US" sz="3200" dirty="0">
                <a:latin typeface="Aharoni" panose="02010803020104030203" pitchFamily="2" charset="-79"/>
                <a:cs typeface="Aharoni" panose="02010803020104030203" pitchFamily="2" charset="-79"/>
              </a:rPr>
              <a:t> His Disciples</a:t>
            </a:r>
          </a:p>
          <a:p>
            <a:pPr>
              <a:lnSpc>
                <a:spcPts val="4000"/>
              </a:lnSpc>
            </a:pPr>
            <a:r>
              <a:rPr lang="en-US" sz="3200" dirty="0">
                <a:solidFill>
                  <a:srgbClr val="C00000"/>
                </a:solidFill>
                <a:latin typeface="Aharoni" panose="02010803020104030203" pitchFamily="2" charset="-79"/>
                <a:cs typeface="Aharoni" panose="02010803020104030203" pitchFamily="2" charset="-79"/>
              </a:rPr>
              <a:t>8.</a:t>
            </a:r>
            <a:r>
              <a:rPr lang="en-US" sz="3200" dirty="0">
                <a:latin typeface="Aharoni" panose="02010803020104030203" pitchFamily="2" charset="-79"/>
                <a:cs typeface="Aharoni" panose="02010803020104030203" pitchFamily="2" charset="-79"/>
              </a:rPr>
              <a:t> His Enemies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9.</a:t>
            </a:r>
            <a:r>
              <a:rPr lang="en-US" sz="3200" dirty="0">
                <a:latin typeface="Aharoni" panose="02010803020104030203" pitchFamily="2" charset="-79"/>
                <a:cs typeface="Aharoni" panose="02010803020104030203" pitchFamily="2" charset="-79"/>
              </a:rPr>
              <a:t> Some Christians</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976244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Some Christians</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Galatians 1:6-9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I marvel that ye are so soon removed</a:t>
            </a:r>
          </a:p>
        </p:txBody>
      </p:sp>
      <p:sp>
        <p:nvSpPr>
          <p:cNvPr id="9" name="TextBox 8">
            <a:extLst>
              <a:ext uri="{FF2B5EF4-FFF2-40B4-BE49-F238E27FC236}">
                <a16:creationId xmlns:a16="http://schemas.microsoft.com/office/drawing/2014/main" xmlns="" id="{185B25D3-7D86-4B9B-B430-FBAC8A09597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9.</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74309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Some Christians</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Galatians 1:6-9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I marvel that ye are so soon removed from him that called you into the grace of Christ unto another gospel:</a:t>
            </a:r>
          </a:p>
        </p:txBody>
      </p:sp>
      <p:sp>
        <p:nvSpPr>
          <p:cNvPr id="9" name="TextBox 8">
            <a:extLst>
              <a:ext uri="{FF2B5EF4-FFF2-40B4-BE49-F238E27FC236}">
                <a16:creationId xmlns:a16="http://schemas.microsoft.com/office/drawing/2014/main" xmlns="" id="{185B25D3-7D86-4B9B-B430-FBAC8A09597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9.</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2715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Some Christians</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Galatians 1:6-9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I marvel that ye are so soon removed from him that called you into the grace of Christ unto another gospel: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Which is not another; but there be some that trouble you, and would pervert the gospel of Christ.</a:t>
            </a:r>
          </a:p>
        </p:txBody>
      </p:sp>
      <p:sp>
        <p:nvSpPr>
          <p:cNvPr id="9" name="TextBox 8">
            <a:extLst>
              <a:ext uri="{FF2B5EF4-FFF2-40B4-BE49-F238E27FC236}">
                <a16:creationId xmlns:a16="http://schemas.microsoft.com/office/drawing/2014/main" xmlns="" id="{185B25D3-7D86-4B9B-B430-FBAC8A09597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9.</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849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Some Christians</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Galatians 1:6-9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I marvel that ye are so soon removed from him that called you into the grace of Christ unto another gospel: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Which is not another; but there be some that trouble you, and would pervert the gospel of Christ. </a:t>
            </a:r>
            <a:r>
              <a:rPr lang="en-US" baseline="30000" dirty="0">
                <a:solidFill>
                  <a:srgbClr val="C00000"/>
                </a:solidFill>
                <a:latin typeface="Sakkal Majalla" panose="02000000000000000000" pitchFamily="2" charset="-78"/>
                <a:cs typeface="Sakkal Majalla" panose="02000000000000000000" pitchFamily="2" charset="-78"/>
              </a:rPr>
              <a:t>8</a:t>
            </a:r>
            <a:r>
              <a:rPr lang="en-US" dirty="0">
                <a:latin typeface="Sakkal Majalla" panose="02000000000000000000" pitchFamily="2" charset="-78"/>
                <a:cs typeface="Sakkal Majalla" panose="02000000000000000000" pitchFamily="2" charset="-78"/>
              </a:rPr>
              <a:t>But though we, or an angel from heaven, preach any other gospel unto you than that which we have preached unto you,</a:t>
            </a:r>
          </a:p>
        </p:txBody>
      </p:sp>
      <p:sp>
        <p:nvSpPr>
          <p:cNvPr id="9" name="TextBox 8">
            <a:extLst>
              <a:ext uri="{FF2B5EF4-FFF2-40B4-BE49-F238E27FC236}">
                <a16:creationId xmlns:a16="http://schemas.microsoft.com/office/drawing/2014/main" xmlns="" id="{185B25D3-7D86-4B9B-B430-FBAC8A09597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9.</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5698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Some Christians</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Galatians 1:6-9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I marvel that ye are so soon removed from him that called you into the grace of Christ unto another gospel: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Which is not another; but there be some that trouble you, and would pervert the gospel of Christ. </a:t>
            </a:r>
            <a:r>
              <a:rPr lang="en-US" baseline="30000" dirty="0">
                <a:solidFill>
                  <a:srgbClr val="C00000"/>
                </a:solidFill>
                <a:latin typeface="Sakkal Majalla" panose="02000000000000000000" pitchFamily="2" charset="-78"/>
                <a:cs typeface="Sakkal Majalla" panose="02000000000000000000" pitchFamily="2" charset="-78"/>
              </a:rPr>
              <a:t>8</a:t>
            </a:r>
            <a:r>
              <a:rPr lang="en-US" dirty="0">
                <a:latin typeface="Sakkal Majalla" panose="02000000000000000000" pitchFamily="2" charset="-78"/>
                <a:cs typeface="Sakkal Majalla" panose="02000000000000000000" pitchFamily="2" charset="-78"/>
              </a:rPr>
              <a:t>But though we, or an angel from heaven, preach any other gospel unto you than that which we have preached unto you, let him be accursed.</a:t>
            </a:r>
          </a:p>
        </p:txBody>
      </p:sp>
      <p:sp>
        <p:nvSpPr>
          <p:cNvPr id="9" name="TextBox 8">
            <a:extLst>
              <a:ext uri="{FF2B5EF4-FFF2-40B4-BE49-F238E27FC236}">
                <a16:creationId xmlns:a16="http://schemas.microsoft.com/office/drawing/2014/main" xmlns="" id="{185B25D3-7D86-4B9B-B430-FBAC8A09597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9.</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0537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5486A4B-BF0C-430D-AB41-9D83E948833B}"/>
              </a:ext>
            </a:extLst>
          </p:cNvPr>
          <p:cNvSpPr txBox="1"/>
          <p:nvPr/>
        </p:nvSpPr>
        <p:spPr>
          <a:xfrm>
            <a:off x="381000" y="298609"/>
            <a:ext cx="8382000" cy="3970318"/>
          </a:xfrm>
          <a:prstGeom prst="rect">
            <a:avLst/>
          </a:prstGeom>
          <a:noFill/>
        </p:spPr>
        <p:txBody>
          <a:bodyPr wrap="square" rtlCol="0">
            <a:spAutoFit/>
          </a:bodyPr>
          <a:lstStyle/>
          <a:p>
            <a:r>
              <a:rPr lang="en-US" sz="2800" dirty="0">
                <a:solidFill>
                  <a:schemeClr val="bg1"/>
                </a:solidFill>
                <a:latin typeface="Aharoni" panose="02010803020104030203" pitchFamily="2" charset="-79"/>
                <a:cs typeface="Aharoni" panose="02010803020104030203" pitchFamily="2" charset="-79"/>
              </a:rPr>
              <a:t>“</a:t>
            </a:r>
            <a:r>
              <a:rPr lang="en-US" sz="2800" baseline="30000" dirty="0">
                <a:solidFill>
                  <a:srgbClr val="FFC000"/>
                </a:solidFill>
                <a:latin typeface="Aharoni" panose="02010803020104030203" pitchFamily="2" charset="-79"/>
                <a:cs typeface="Aharoni" panose="02010803020104030203" pitchFamily="2" charset="-79"/>
              </a:rPr>
              <a:t>13 </a:t>
            </a:r>
            <a:r>
              <a:rPr lang="en-US" sz="2800" dirty="0">
                <a:solidFill>
                  <a:schemeClr val="bg1"/>
                </a:solidFill>
                <a:latin typeface="Aharoni" panose="02010803020104030203" pitchFamily="2" charset="-79"/>
                <a:cs typeface="Aharoni" panose="02010803020104030203" pitchFamily="2" charset="-79"/>
              </a:rPr>
              <a:t>For such are false apostles, deceitful workers, transforming themselves into the apostles of Christ. </a:t>
            </a:r>
            <a:r>
              <a:rPr lang="en-US" sz="2800" baseline="30000" dirty="0">
                <a:solidFill>
                  <a:srgbClr val="FFC000"/>
                </a:solidFill>
                <a:latin typeface="Aharoni" panose="02010803020104030203" pitchFamily="2" charset="-79"/>
                <a:cs typeface="Aharoni" panose="02010803020104030203" pitchFamily="2" charset="-79"/>
              </a:rPr>
              <a:t>14 </a:t>
            </a:r>
            <a:r>
              <a:rPr lang="en-US" sz="2800" dirty="0">
                <a:solidFill>
                  <a:schemeClr val="bg1"/>
                </a:solidFill>
                <a:latin typeface="Aharoni" panose="02010803020104030203" pitchFamily="2" charset="-79"/>
                <a:cs typeface="Aharoni" panose="02010803020104030203" pitchFamily="2" charset="-79"/>
              </a:rPr>
              <a:t>And no marvel; for Satan himself is transformed into an angel of light. </a:t>
            </a:r>
            <a:r>
              <a:rPr lang="en-US" sz="2800" baseline="30000" dirty="0">
                <a:solidFill>
                  <a:srgbClr val="FFC000"/>
                </a:solidFill>
                <a:latin typeface="Aharoni" panose="02010803020104030203" pitchFamily="2" charset="-79"/>
                <a:cs typeface="Aharoni" panose="02010803020104030203" pitchFamily="2" charset="-79"/>
              </a:rPr>
              <a:t>15 </a:t>
            </a:r>
            <a:r>
              <a:rPr lang="en-US" sz="2800" dirty="0">
                <a:solidFill>
                  <a:schemeClr val="bg1"/>
                </a:solidFill>
                <a:latin typeface="Aharoni" panose="02010803020104030203" pitchFamily="2" charset="-79"/>
                <a:cs typeface="Aharoni" panose="02010803020104030203" pitchFamily="2" charset="-79"/>
              </a:rPr>
              <a:t>Therefore it is no great thing if his ministers also be transformed as the ministers of righteousness; whose end shall be according to their works.”</a:t>
            </a:r>
          </a:p>
          <a:p>
            <a:endParaRPr lang="en-US" sz="2800" dirty="0">
              <a:solidFill>
                <a:schemeClr val="bg1"/>
              </a:solidFill>
              <a:latin typeface="Aharoni" panose="02010803020104030203" pitchFamily="2" charset="-79"/>
              <a:cs typeface="Aharoni" panose="02010803020104030203" pitchFamily="2" charset="-79"/>
            </a:endParaRPr>
          </a:p>
          <a:p>
            <a:pPr algn="r"/>
            <a:r>
              <a:rPr lang="en-US" sz="2800" dirty="0">
                <a:solidFill>
                  <a:schemeClr val="bg1"/>
                </a:solidFill>
                <a:latin typeface="Aharoni" panose="02010803020104030203" pitchFamily="2" charset="-79"/>
                <a:cs typeface="Aharoni" panose="02010803020104030203" pitchFamily="2" charset="-79"/>
              </a:rPr>
              <a:t>–2 Corinthians 11:13-15</a:t>
            </a:r>
            <a:endParaRPr lang="en-US" sz="36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1505455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ontent Placeholder 21">
            <a:extLst>
              <a:ext uri="{FF2B5EF4-FFF2-40B4-BE49-F238E27FC236}">
                <a16:creationId xmlns:a16="http://schemas.microsoft.com/office/drawing/2014/main" xmlns="" id="{9F6568A8-297D-4824-B4DE-41F3F2015AFC}"/>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chemeClr val="accent6">
                  <a:lumMod val="75000"/>
                </a:schemeClr>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Genesis 43:29-34</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33</a:t>
            </a:r>
            <a:r>
              <a:rPr lang="en-US" dirty="0">
                <a:latin typeface="Sakkal Majalla" panose="02000000000000000000" pitchFamily="2" charset="-78"/>
                <a:cs typeface="Sakkal Majalla" panose="02000000000000000000" pitchFamily="2" charset="-78"/>
              </a:rPr>
              <a:t>And they sat before him, the firstborn according to his birthright, and the youngest according to his youth: and the men marvelled one at another.</a:t>
            </a:r>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Joseph’s Brothers</a:t>
            </a:r>
          </a:p>
        </p:txBody>
      </p:sp>
      <p:sp>
        <p:nvSpPr>
          <p:cNvPr id="12" name="TextBox 11">
            <a:extLst>
              <a:ext uri="{FF2B5EF4-FFF2-40B4-BE49-F238E27FC236}">
                <a16:creationId xmlns:a16="http://schemas.microsoft.com/office/drawing/2014/main" xmlns="" id="{AE79F71C-4F2B-4311-B35E-23EA0E2144BA}"/>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1.</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1088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Some Christians</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Galatians 1:6-9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I marvel that ye are so soon removed from him that called you into the grace of Christ unto another gospel: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Which is not another; but there be some that trouble you, and would pervert the gospel of Christ. </a:t>
            </a:r>
            <a:r>
              <a:rPr lang="en-US" baseline="30000" dirty="0">
                <a:solidFill>
                  <a:srgbClr val="C00000"/>
                </a:solidFill>
                <a:latin typeface="Sakkal Majalla" panose="02000000000000000000" pitchFamily="2" charset="-78"/>
                <a:cs typeface="Sakkal Majalla" panose="02000000000000000000" pitchFamily="2" charset="-78"/>
              </a:rPr>
              <a:t>8</a:t>
            </a:r>
            <a:r>
              <a:rPr lang="en-US" dirty="0">
                <a:latin typeface="Sakkal Majalla" panose="02000000000000000000" pitchFamily="2" charset="-78"/>
                <a:cs typeface="Sakkal Majalla" panose="02000000000000000000" pitchFamily="2" charset="-78"/>
              </a:rPr>
              <a:t>But though we, or an angel from heaven, preach any other gospel unto you than that which we have preached unto you, let him be accursed.</a:t>
            </a:r>
          </a:p>
        </p:txBody>
      </p:sp>
      <p:sp>
        <p:nvSpPr>
          <p:cNvPr id="9" name="TextBox 8">
            <a:extLst>
              <a:ext uri="{FF2B5EF4-FFF2-40B4-BE49-F238E27FC236}">
                <a16:creationId xmlns:a16="http://schemas.microsoft.com/office/drawing/2014/main" xmlns="" id="{185B25D3-7D86-4B9B-B430-FBAC8A09597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9.</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42171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Some Christians</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Galatians 1:6-9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I marvel that ye are so soon removed from him that called you into the grace of Christ unto another gospel: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Which is not another; but there be some that trouble you, and would pervert the gospel of Christ. </a:t>
            </a:r>
            <a:r>
              <a:rPr lang="en-US" baseline="30000" dirty="0">
                <a:solidFill>
                  <a:srgbClr val="C00000"/>
                </a:solidFill>
                <a:latin typeface="Sakkal Majalla" panose="02000000000000000000" pitchFamily="2" charset="-78"/>
                <a:cs typeface="Sakkal Majalla" panose="02000000000000000000" pitchFamily="2" charset="-78"/>
              </a:rPr>
              <a:t>8</a:t>
            </a:r>
            <a:r>
              <a:rPr lang="en-US" dirty="0">
                <a:latin typeface="Sakkal Majalla" panose="02000000000000000000" pitchFamily="2" charset="-78"/>
                <a:cs typeface="Sakkal Majalla" panose="02000000000000000000" pitchFamily="2" charset="-78"/>
              </a:rPr>
              <a:t>But though we, or an angel from heaven, preach any other gospel unto you than that which we have preached unto you, let him be accursed. </a:t>
            </a:r>
            <a:r>
              <a:rPr lang="en-US" baseline="30000" dirty="0">
                <a:solidFill>
                  <a:srgbClr val="C00000"/>
                </a:solidFill>
                <a:latin typeface="Sakkal Majalla" panose="02000000000000000000" pitchFamily="2" charset="-78"/>
                <a:cs typeface="Sakkal Majalla" panose="02000000000000000000" pitchFamily="2" charset="-78"/>
              </a:rPr>
              <a:t>9</a:t>
            </a:r>
            <a:r>
              <a:rPr lang="en-US" dirty="0">
                <a:latin typeface="Sakkal Majalla" panose="02000000000000000000" pitchFamily="2" charset="-78"/>
                <a:cs typeface="Sakkal Majalla" panose="02000000000000000000" pitchFamily="2" charset="-78"/>
              </a:rPr>
              <a:t>As we said before, so say I now again,</a:t>
            </a:r>
          </a:p>
        </p:txBody>
      </p:sp>
      <p:sp>
        <p:nvSpPr>
          <p:cNvPr id="9" name="TextBox 8">
            <a:extLst>
              <a:ext uri="{FF2B5EF4-FFF2-40B4-BE49-F238E27FC236}">
                <a16:creationId xmlns:a16="http://schemas.microsoft.com/office/drawing/2014/main" xmlns="" id="{185B25D3-7D86-4B9B-B430-FBAC8A09597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9.</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331075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Some Christians</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Galatians 1:6-9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6</a:t>
            </a:r>
            <a:r>
              <a:rPr lang="en-US" dirty="0">
                <a:latin typeface="Sakkal Majalla" panose="02000000000000000000" pitchFamily="2" charset="-78"/>
                <a:cs typeface="Sakkal Majalla" panose="02000000000000000000" pitchFamily="2" charset="-78"/>
              </a:rPr>
              <a:t>I marvel that ye are so soon removed from him that called you into the grace of Christ unto another gospel: </a:t>
            </a:r>
            <a:r>
              <a:rPr lang="en-US" baseline="30000" dirty="0">
                <a:solidFill>
                  <a:srgbClr val="C00000"/>
                </a:solidFill>
                <a:latin typeface="Sakkal Majalla" panose="02000000000000000000" pitchFamily="2" charset="-78"/>
                <a:cs typeface="Sakkal Majalla" panose="02000000000000000000" pitchFamily="2" charset="-78"/>
              </a:rPr>
              <a:t>7</a:t>
            </a:r>
            <a:r>
              <a:rPr lang="en-US" dirty="0">
                <a:latin typeface="Sakkal Majalla" panose="02000000000000000000" pitchFamily="2" charset="-78"/>
                <a:cs typeface="Sakkal Majalla" panose="02000000000000000000" pitchFamily="2" charset="-78"/>
              </a:rPr>
              <a:t>Which is not another; but there be some that trouble you, and would pervert the gospel of Christ. </a:t>
            </a:r>
            <a:r>
              <a:rPr lang="en-US" baseline="30000" dirty="0">
                <a:solidFill>
                  <a:srgbClr val="C00000"/>
                </a:solidFill>
                <a:latin typeface="Sakkal Majalla" panose="02000000000000000000" pitchFamily="2" charset="-78"/>
                <a:cs typeface="Sakkal Majalla" panose="02000000000000000000" pitchFamily="2" charset="-78"/>
              </a:rPr>
              <a:t>8</a:t>
            </a:r>
            <a:r>
              <a:rPr lang="en-US" dirty="0">
                <a:latin typeface="Sakkal Majalla" panose="02000000000000000000" pitchFamily="2" charset="-78"/>
                <a:cs typeface="Sakkal Majalla" panose="02000000000000000000" pitchFamily="2" charset="-78"/>
              </a:rPr>
              <a:t>But though we, or an angel from heaven, preach any other gospel unto you than that which we have preached unto you, let him be accursed. </a:t>
            </a:r>
            <a:r>
              <a:rPr lang="en-US" baseline="30000" dirty="0">
                <a:solidFill>
                  <a:srgbClr val="C00000"/>
                </a:solidFill>
                <a:latin typeface="Sakkal Majalla" panose="02000000000000000000" pitchFamily="2" charset="-78"/>
                <a:cs typeface="Sakkal Majalla" panose="02000000000000000000" pitchFamily="2" charset="-78"/>
              </a:rPr>
              <a:t>9</a:t>
            </a:r>
            <a:r>
              <a:rPr lang="en-US" dirty="0">
                <a:latin typeface="Sakkal Majalla" panose="02000000000000000000" pitchFamily="2" charset="-78"/>
                <a:cs typeface="Sakkal Majalla" panose="02000000000000000000" pitchFamily="2" charset="-78"/>
              </a:rPr>
              <a:t>As we said before, so say I now again, If any man preach any other gospel unto you than that ye have received, let him be accursed.</a:t>
            </a:r>
          </a:p>
        </p:txBody>
      </p:sp>
      <p:sp>
        <p:nvSpPr>
          <p:cNvPr id="9" name="TextBox 8">
            <a:extLst>
              <a:ext uri="{FF2B5EF4-FFF2-40B4-BE49-F238E27FC236}">
                <a16:creationId xmlns:a16="http://schemas.microsoft.com/office/drawing/2014/main" xmlns="" id="{185B25D3-7D86-4B9B-B430-FBAC8A095976}"/>
              </a:ext>
            </a:extLst>
          </p:cNvPr>
          <p:cNvSpPr txBox="1"/>
          <p:nvPr/>
        </p:nvSpPr>
        <p:spPr>
          <a:xfrm>
            <a:off x="1676400" y="1143000"/>
            <a:ext cx="762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9.</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162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64A0112-4865-411D-B9FB-D5EF6EDD9BEF}"/>
              </a:ext>
            </a:extLst>
          </p:cNvPr>
          <p:cNvGrpSpPr/>
          <p:nvPr/>
        </p:nvGrpSpPr>
        <p:grpSpPr>
          <a:xfrm>
            <a:off x="685800" y="279737"/>
            <a:ext cx="7848600" cy="1015663"/>
            <a:chOff x="685800" y="152400"/>
            <a:chExt cx="7848600" cy="1015663"/>
          </a:xfrm>
        </p:grpSpPr>
        <p:sp>
          <p:nvSpPr>
            <p:cNvPr id="8" name="Rectangle 7">
              <a:extLst>
                <a:ext uri="{FF2B5EF4-FFF2-40B4-BE49-F238E27FC236}">
                  <a16:creationId xmlns:a16="http://schemas.microsoft.com/office/drawing/2014/main" xmlns="" id="{5C70ADAE-B898-40CB-8A56-2D69BAF630C2}"/>
                </a:ext>
              </a:extLst>
            </p:cNvPr>
            <p:cNvSpPr/>
            <p:nvPr/>
          </p:nvSpPr>
          <p:spPr>
            <a:xfrm>
              <a:off x="685800" y="152400"/>
              <a:ext cx="7848600" cy="101566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xmlns="" id="{9DD71B77-182B-4208-9095-50341F8BD0D4}"/>
                </a:ext>
              </a:extLst>
            </p:cNvPr>
            <p:cNvSpPr txBox="1"/>
            <p:nvPr/>
          </p:nvSpPr>
          <p:spPr>
            <a:xfrm>
              <a:off x="762000" y="152400"/>
              <a:ext cx="7696200" cy="1015663"/>
            </a:xfrm>
            <a:prstGeom prst="rect">
              <a:avLst/>
            </a:prstGeom>
            <a:noFill/>
            <a:ln>
              <a:solidFill>
                <a:schemeClr val="tx1"/>
              </a:solidFill>
            </a:ln>
          </p:spPr>
          <p:txBody>
            <a:bodyPr wrap="square" rtlCol="0">
              <a:spAutoFit/>
            </a:bodyPr>
            <a:lstStyle/>
            <a:p>
              <a:pPr algn="ctr"/>
              <a:r>
                <a:rPr lang="en-US" sz="6000" dirty="0">
                  <a:solidFill>
                    <a:schemeClr val="bg1"/>
                  </a:solidFill>
                  <a:effectLst/>
                  <a:latin typeface="Forte" panose="03060902040502070203" pitchFamily="66" charset="0"/>
                </a:rPr>
                <a:t>When Men Marveled</a:t>
              </a:r>
            </a:p>
          </p:txBody>
        </p:sp>
      </p:grpSp>
      <p:sp>
        <p:nvSpPr>
          <p:cNvPr id="3" name="TextBox 2">
            <a:extLst>
              <a:ext uri="{FF2B5EF4-FFF2-40B4-BE49-F238E27FC236}">
                <a16:creationId xmlns:a16="http://schemas.microsoft.com/office/drawing/2014/main" xmlns="" id="{76EACFF9-AC40-46BA-A80E-8CE043135FD0}"/>
              </a:ext>
            </a:extLst>
          </p:cNvPr>
          <p:cNvSpPr txBox="1"/>
          <p:nvPr/>
        </p:nvSpPr>
        <p:spPr>
          <a:xfrm>
            <a:off x="838200" y="1524000"/>
            <a:ext cx="7620000" cy="5216813"/>
          </a:xfrm>
          <a:prstGeom prst="rect">
            <a:avLst/>
          </a:prstGeom>
          <a:noFill/>
        </p:spPr>
        <p:txBody>
          <a:bodyPr wrap="square" rtlCol="0">
            <a:spAutoFit/>
          </a:bodyPr>
          <a:lstStyle/>
          <a:p>
            <a:pPr>
              <a:lnSpc>
                <a:spcPts val="4000"/>
              </a:lnSpc>
            </a:pPr>
            <a:r>
              <a:rPr lang="en-US" sz="3200" dirty="0">
                <a:solidFill>
                  <a:srgbClr val="C00000"/>
                </a:solidFill>
                <a:latin typeface="Aharoni" panose="02010803020104030203" pitchFamily="2" charset="-79"/>
                <a:cs typeface="Aharoni" panose="02010803020104030203" pitchFamily="2" charset="-79"/>
              </a:rPr>
              <a:t>1.</a:t>
            </a:r>
            <a:r>
              <a:rPr lang="en-US" sz="3200" dirty="0">
                <a:latin typeface="Aharoni" panose="02010803020104030203" pitchFamily="2" charset="-79"/>
                <a:cs typeface="Aharoni" panose="02010803020104030203" pitchFamily="2" charset="-79"/>
              </a:rPr>
              <a:t> Joseph’s Brothers</a:t>
            </a:r>
          </a:p>
          <a:p>
            <a:pPr>
              <a:lnSpc>
                <a:spcPts val="4000"/>
              </a:lnSpc>
            </a:pPr>
            <a:r>
              <a:rPr lang="en-US" sz="3200" dirty="0">
                <a:solidFill>
                  <a:srgbClr val="C00000"/>
                </a:solidFill>
                <a:latin typeface="Aharoni" panose="02010803020104030203" pitchFamily="2" charset="-79"/>
                <a:cs typeface="Aharoni" panose="02010803020104030203" pitchFamily="2" charset="-79"/>
              </a:rPr>
              <a:t>2.</a:t>
            </a:r>
            <a:r>
              <a:rPr lang="en-US" sz="3200" dirty="0">
                <a:latin typeface="Aharoni" panose="02010803020104030203" pitchFamily="2" charset="-79"/>
                <a:cs typeface="Aharoni" panose="02010803020104030203" pitchFamily="2" charset="-79"/>
              </a:rPr>
              <a:t> John’s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3.</a:t>
            </a:r>
            <a:r>
              <a:rPr lang="en-US" sz="3200" dirty="0">
                <a:latin typeface="Aharoni" panose="02010803020104030203" pitchFamily="2" charset="-79"/>
                <a:cs typeface="Aharoni" panose="02010803020104030203" pitchFamily="2" charset="-79"/>
              </a:rPr>
              <a:t> Jesus’ Parents</a:t>
            </a:r>
            <a:endParaRPr lang="en-US" sz="2400" dirty="0">
              <a:solidFill>
                <a:srgbClr val="C00000"/>
              </a:solidFill>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4.</a:t>
            </a:r>
            <a:r>
              <a:rPr lang="en-US" sz="3200" dirty="0">
                <a:latin typeface="Aharoni" panose="02010803020104030203" pitchFamily="2" charset="-79"/>
                <a:cs typeface="Aharoni" panose="02010803020104030203" pitchFamily="2" charset="-79"/>
              </a:rPr>
              <a:t> Jewish Experts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5.</a:t>
            </a:r>
            <a:r>
              <a:rPr lang="en-US" sz="3200" dirty="0">
                <a:latin typeface="Aharoni" panose="02010803020104030203" pitchFamily="2" charset="-79"/>
                <a:cs typeface="Aharoni" panose="02010803020104030203" pitchFamily="2" charset="-79"/>
              </a:rPr>
              <a:t> Jesus Himself</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6.</a:t>
            </a:r>
            <a:r>
              <a:rPr lang="en-US" sz="3200" dirty="0">
                <a:latin typeface="Aharoni" panose="02010803020104030203" pitchFamily="2" charset="-79"/>
                <a:cs typeface="Aharoni" panose="02010803020104030203" pitchFamily="2" charset="-79"/>
              </a:rPr>
              <a:t> His Own People</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7.</a:t>
            </a:r>
            <a:r>
              <a:rPr lang="en-US" sz="3200" dirty="0">
                <a:latin typeface="Aharoni" panose="02010803020104030203" pitchFamily="2" charset="-79"/>
                <a:cs typeface="Aharoni" panose="02010803020104030203" pitchFamily="2" charset="-79"/>
              </a:rPr>
              <a:t> His Disciples</a:t>
            </a:r>
          </a:p>
          <a:p>
            <a:pPr>
              <a:lnSpc>
                <a:spcPts val="4000"/>
              </a:lnSpc>
            </a:pPr>
            <a:r>
              <a:rPr lang="en-US" sz="3200" dirty="0">
                <a:solidFill>
                  <a:srgbClr val="C00000"/>
                </a:solidFill>
                <a:latin typeface="Aharoni" panose="02010803020104030203" pitchFamily="2" charset="-79"/>
                <a:cs typeface="Aharoni" panose="02010803020104030203" pitchFamily="2" charset="-79"/>
              </a:rPr>
              <a:t>8.</a:t>
            </a:r>
            <a:r>
              <a:rPr lang="en-US" sz="3200" dirty="0">
                <a:latin typeface="Aharoni" panose="02010803020104030203" pitchFamily="2" charset="-79"/>
                <a:cs typeface="Aharoni" panose="02010803020104030203" pitchFamily="2" charset="-79"/>
              </a:rPr>
              <a:t> His Enemies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9.</a:t>
            </a:r>
            <a:r>
              <a:rPr lang="en-US" sz="3200" dirty="0">
                <a:latin typeface="Aharoni" panose="02010803020104030203" pitchFamily="2" charset="-79"/>
                <a:cs typeface="Aharoni" panose="02010803020104030203" pitchFamily="2" charset="-79"/>
              </a:rPr>
              <a:t> Some Christians</a:t>
            </a:r>
            <a:endParaRPr lang="en-US" sz="2400" dirty="0">
              <a:latin typeface="Aharoni" panose="02010803020104030203" pitchFamily="2" charset="-79"/>
              <a:cs typeface="Aharoni" panose="02010803020104030203" pitchFamily="2" charset="-79"/>
            </a:endParaRPr>
          </a:p>
          <a:p>
            <a:pPr>
              <a:lnSpc>
                <a:spcPts val="4000"/>
              </a:lnSpc>
            </a:pPr>
            <a:r>
              <a:rPr lang="en-US" sz="3200" dirty="0">
                <a:solidFill>
                  <a:srgbClr val="C00000"/>
                </a:solidFill>
                <a:latin typeface="Aharoni" panose="02010803020104030203" pitchFamily="2" charset="-79"/>
                <a:cs typeface="Aharoni" panose="02010803020104030203" pitchFamily="2" charset="-79"/>
              </a:rPr>
              <a:t>10.</a:t>
            </a:r>
            <a:r>
              <a:rPr lang="en-US" sz="3200" dirty="0">
                <a:latin typeface="Aharoni" panose="02010803020104030203" pitchFamily="2" charset="-79"/>
                <a:cs typeface="Aharoni" panose="02010803020104030203" pitchFamily="2" charset="-79"/>
              </a:rPr>
              <a:t> All Mankind </a:t>
            </a:r>
          </a:p>
        </p:txBody>
      </p:sp>
      <p:sp>
        <p:nvSpPr>
          <p:cNvPr id="7" name="Rectangle 6">
            <a:extLst>
              <a:ext uri="{FF2B5EF4-FFF2-40B4-BE49-F238E27FC236}">
                <a16:creationId xmlns:a16="http://schemas.microsoft.com/office/drawing/2014/main" xmlns="" id="{FB0C9465-C08A-42BC-8885-36A60FDD1201}"/>
              </a:ext>
            </a:extLst>
          </p:cNvPr>
          <p:cNvSpPr/>
          <p:nvPr/>
        </p:nvSpPr>
        <p:spPr>
          <a:xfrm>
            <a:off x="685800" y="1455824"/>
            <a:ext cx="7848600" cy="5249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328896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lated image">
            <a:extLst>
              <a:ext uri="{FF2B5EF4-FFF2-40B4-BE49-F238E27FC236}">
                <a16:creationId xmlns:a16="http://schemas.microsoft.com/office/drawing/2014/main" xmlns="" id="{5679AB17-1A0E-48CA-B2C9-650CA278F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17D4EFEE-AE6A-43D1-A5F6-B4A8F3AAB687}"/>
              </a:ext>
            </a:extLst>
          </p:cNvPr>
          <p:cNvSpPr/>
          <p:nvPr/>
        </p:nvSpPr>
        <p:spPr>
          <a:xfrm>
            <a:off x="304800" y="1075730"/>
            <a:ext cx="8534400" cy="5553670"/>
          </a:xfrm>
          <a:prstGeom prst="rect">
            <a:avLst/>
          </a:prstGeom>
          <a:solidFill>
            <a:schemeClr val="bg1"/>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A164F0F-4E96-45DF-9DB0-0404D4BF13D0}"/>
              </a:ext>
            </a:extLst>
          </p:cNvPr>
          <p:cNvSpPr txBox="1"/>
          <p:nvPr/>
        </p:nvSpPr>
        <p:spPr>
          <a:xfrm>
            <a:off x="685800" y="152400"/>
            <a:ext cx="7772400" cy="1015663"/>
          </a:xfrm>
          <a:prstGeom prst="rect">
            <a:avLst/>
          </a:prstGeom>
          <a:noFill/>
        </p:spPr>
        <p:txBody>
          <a:bodyPr wrap="square" rtlCol="0">
            <a:spAutoFit/>
          </a:bodyPr>
          <a:lstStyle/>
          <a:p>
            <a:pPr algn="ctr"/>
            <a:r>
              <a:rPr lang="en-US" sz="6000" dirty="0">
                <a:effectLst>
                  <a:glow rad="101600">
                    <a:schemeClr val="bg1">
                      <a:alpha val="60000"/>
                    </a:schemeClr>
                  </a:glow>
                </a:effectLst>
                <a:latin typeface="Forte" panose="03060902040502070203" pitchFamily="66" charset="0"/>
              </a:rPr>
              <a:t>When Men Marveled</a:t>
            </a:r>
          </a:p>
        </p:txBody>
      </p:sp>
      <p:sp>
        <p:nvSpPr>
          <p:cNvPr id="13" name="Content Placeholder 21">
            <a:extLst>
              <a:ext uri="{FF2B5EF4-FFF2-40B4-BE49-F238E27FC236}">
                <a16:creationId xmlns:a16="http://schemas.microsoft.com/office/drawing/2014/main" xmlns="" id="{B964ADC3-0D15-4DA8-AA0B-21E6B2F98B16}"/>
              </a:ext>
            </a:extLst>
          </p:cNvPr>
          <p:cNvSpPr txBox="1">
            <a:spLocks/>
          </p:cNvSpPr>
          <p:nvPr/>
        </p:nvSpPr>
        <p:spPr>
          <a:xfrm>
            <a:off x="1295400" y="2336631"/>
            <a:ext cx="8343900" cy="508337"/>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9063" indent="0" algn="ctr">
              <a:lnSpc>
                <a:spcPts val="2800"/>
              </a:lnSpc>
              <a:buClr>
                <a:srgbClr val="002060"/>
              </a:buClr>
              <a:buSzPct val="70000"/>
              <a:buNone/>
              <a:defRPr/>
            </a:pPr>
            <a:r>
              <a:rPr lang="en-US" sz="4800" b="1" dirty="0">
                <a:solidFill>
                  <a:schemeClr val="bg1"/>
                </a:solidFill>
                <a:latin typeface="Vijaya" panose="02020604020202020204" pitchFamily="18" charset="0"/>
                <a:cs typeface="Vijaya" panose="02020604020202020204" pitchFamily="18" charset="0"/>
                <a:sym typeface="Wingdings" panose="05000000000000000000" pitchFamily="2" charset="2"/>
              </a:rPr>
              <a:t>Joseph’s Brothers</a:t>
            </a:r>
          </a:p>
        </p:txBody>
      </p:sp>
      <p:sp>
        <p:nvSpPr>
          <p:cNvPr id="7" name="Rectangle: Rounded Corners 6">
            <a:extLst>
              <a:ext uri="{FF2B5EF4-FFF2-40B4-BE49-F238E27FC236}">
                <a16:creationId xmlns:a16="http://schemas.microsoft.com/office/drawing/2014/main" xmlns="" id="{7BD2C12D-2968-4630-B29D-1CED37D4C1E2}"/>
              </a:ext>
            </a:extLst>
          </p:cNvPr>
          <p:cNvSpPr/>
          <p:nvPr/>
        </p:nvSpPr>
        <p:spPr>
          <a:xfrm>
            <a:off x="2438400" y="1347750"/>
            <a:ext cx="4267200" cy="660737"/>
          </a:xfrm>
          <a:prstGeom prst="roundRect">
            <a:avLst/>
          </a:prstGeom>
          <a:solidFill>
            <a:schemeClr val="tx1"/>
          </a:solidFill>
          <a:ln w="19050">
            <a:solidFill>
              <a:schemeClr val="tx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xmlns="" id="{33B13FD5-EFB6-4E2E-B251-2C8DA493E3B7}"/>
              </a:ext>
            </a:extLst>
          </p:cNvPr>
          <p:cNvSpPr txBox="1"/>
          <p:nvPr/>
        </p:nvSpPr>
        <p:spPr>
          <a:xfrm>
            <a:off x="2209800" y="1408176"/>
            <a:ext cx="4648200" cy="523220"/>
          </a:xfrm>
          <a:prstGeom prst="rect">
            <a:avLst/>
          </a:prstGeom>
          <a:noFill/>
        </p:spPr>
        <p:txBody>
          <a:bodyPr wrap="square" rtlCol="0">
            <a:spAutoFit/>
          </a:bodyPr>
          <a:lstStyle/>
          <a:p>
            <a:pPr algn="ctr"/>
            <a:r>
              <a:rPr lang="en-US" sz="2800" b="1" dirty="0">
                <a:solidFill>
                  <a:schemeClr val="bg1"/>
                </a:solidFill>
                <a:latin typeface="Arial Black" panose="020B0A04020102020204" pitchFamily="34" charset="0"/>
              </a:rPr>
              <a:t>All Mankind</a:t>
            </a:r>
          </a:p>
        </p:txBody>
      </p:sp>
      <p:sp>
        <p:nvSpPr>
          <p:cNvPr id="11" name="Content Placeholder 21">
            <a:extLst>
              <a:ext uri="{FF2B5EF4-FFF2-40B4-BE49-F238E27FC236}">
                <a16:creationId xmlns:a16="http://schemas.microsoft.com/office/drawing/2014/main" xmlns="" id="{E3015164-0F1B-4867-A687-96E7C2B8D825}"/>
              </a:ext>
            </a:extLst>
          </p:cNvPr>
          <p:cNvSpPr txBox="1">
            <a:spLocks/>
          </p:cNvSpPr>
          <p:nvPr/>
        </p:nvSpPr>
        <p:spPr>
          <a:xfrm>
            <a:off x="381000" y="2286000"/>
            <a:ext cx="8382000" cy="4495800"/>
          </a:xfrm>
          <a:prstGeom prst="rect">
            <a:avLst/>
          </a:prstGeom>
          <a:noFill/>
          <a:ln w="28575" cap="flat" cmpd="thickThin" algn="ctr">
            <a:noFill/>
            <a:prstDash val="solid"/>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461963" indent="-342900">
              <a:lnSpc>
                <a:spcPts val="2800"/>
              </a:lnSpc>
              <a:buClr>
                <a:srgbClr val="002060"/>
              </a:buClr>
              <a:buSzPct val="70000"/>
              <a:buFont typeface="Wingdings" panose="05000000000000000000" pitchFamily="2" charset="2"/>
              <a:buChar char="v"/>
              <a:defRPr/>
            </a:pPr>
            <a:r>
              <a:rPr lang="en-US" sz="3400" b="1" u="sng" dirty="0">
                <a:latin typeface="Sakkal Majalla" panose="02000000000000000000" pitchFamily="2" charset="-78"/>
                <a:cs typeface="Sakkal Majalla" panose="02000000000000000000" pitchFamily="2" charset="-78"/>
              </a:rPr>
              <a:t>John 5:28-29</a:t>
            </a:r>
          </a:p>
          <a:p>
            <a:pPr marL="804863" lvl="1" indent="-231775">
              <a:lnSpc>
                <a:spcPts val="2800"/>
              </a:lnSpc>
              <a:buClr>
                <a:schemeClr val="accent1"/>
              </a:buClr>
              <a:buSzPct val="80000"/>
              <a:buFont typeface="Arial" pitchFamily="34" charset="0"/>
              <a:buChar char="•"/>
              <a:defRPr/>
            </a:pPr>
            <a:r>
              <a:rPr lang="en-US" baseline="30000" dirty="0">
                <a:solidFill>
                  <a:srgbClr val="C00000"/>
                </a:solidFill>
                <a:latin typeface="Sakkal Majalla" panose="02000000000000000000" pitchFamily="2" charset="-78"/>
                <a:cs typeface="Sakkal Majalla" panose="02000000000000000000" pitchFamily="2" charset="-78"/>
              </a:rPr>
              <a:t>28</a:t>
            </a:r>
            <a:r>
              <a:rPr lang="en-US" dirty="0">
                <a:latin typeface="Sakkal Majalla" panose="02000000000000000000" pitchFamily="2" charset="-78"/>
                <a:cs typeface="Sakkal Majalla" panose="02000000000000000000" pitchFamily="2" charset="-78"/>
              </a:rPr>
              <a:t>Marvel not at this: for the hour is coming, in the which all that are in the graves shall hear his voice, </a:t>
            </a:r>
            <a:r>
              <a:rPr lang="en-US" baseline="30000" dirty="0">
                <a:solidFill>
                  <a:srgbClr val="C00000"/>
                </a:solidFill>
                <a:latin typeface="Sakkal Majalla" panose="02000000000000000000" pitchFamily="2" charset="-78"/>
                <a:cs typeface="Sakkal Majalla" panose="02000000000000000000" pitchFamily="2" charset="-78"/>
              </a:rPr>
              <a:t>29</a:t>
            </a:r>
            <a:r>
              <a:rPr lang="en-US" dirty="0">
                <a:latin typeface="Sakkal Majalla" panose="02000000000000000000" pitchFamily="2" charset="-78"/>
                <a:cs typeface="Sakkal Majalla" panose="02000000000000000000" pitchFamily="2" charset="-78"/>
              </a:rPr>
              <a:t>And shall come forth; they that have done good, unto the resurrection of life; and they that have done evil, unto the resurrection of damnation.</a:t>
            </a:r>
          </a:p>
        </p:txBody>
      </p:sp>
      <p:sp>
        <p:nvSpPr>
          <p:cNvPr id="9" name="TextBox 8">
            <a:extLst>
              <a:ext uri="{FF2B5EF4-FFF2-40B4-BE49-F238E27FC236}">
                <a16:creationId xmlns:a16="http://schemas.microsoft.com/office/drawing/2014/main" xmlns="" id="{3FBAC92B-C8DF-4F1A-91A4-ADCAAFC17146}"/>
              </a:ext>
            </a:extLst>
          </p:cNvPr>
          <p:cNvSpPr txBox="1"/>
          <p:nvPr/>
        </p:nvSpPr>
        <p:spPr>
          <a:xfrm>
            <a:off x="1371600" y="1143000"/>
            <a:ext cx="1143000" cy="1015663"/>
          </a:xfrm>
          <a:prstGeom prst="rect">
            <a:avLst/>
          </a:prstGeom>
          <a:noFill/>
        </p:spPr>
        <p:txBody>
          <a:bodyPr wrap="square" rtlCol="0">
            <a:spAutoFit/>
          </a:bodyPr>
          <a:lstStyle/>
          <a:p>
            <a:r>
              <a:rPr lang="en-US" sz="6000" dirty="0">
                <a:solidFill>
                  <a:schemeClr val="accent6">
                    <a:lumMod val="75000"/>
                  </a:schemeClr>
                </a:solidFill>
                <a:latin typeface="Aharoni" panose="02010803020104030203" pitchFamily="2" charset="-79"/>
                <a:cs typeface="Aharoni" panose="02010803020104030203" pitchFamily="2" charset="-79"/>
                <a:sym typeface="Wingdings" panose="05000000000000000000" pitchFamily="2" charset="2"/>
              </a:rPr>
              <a:t>10.</a:t>
            </a:r>
            <a:endParaRPr lang="en-US" sz="4800" dirty="0">
              <a:solidFill>
                <a:schemeClr val="accent6">
                  <a:lumMod val="7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5365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3"/>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8058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0334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17650103</TotalTime>
  <Words>6860</Words>
  <Application>Microsoft Office PowerPoint</Application>
  <PresentationFormat>On-screen Show (4:3)</PresentationFormat>
  <Paragraphs>492</Paragraphs>
  <Slides>96</Slides>
  <Notes>0</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Ryan Thomas</dc:creator>
  <cp:lastModifiedBy>Danville Church</cp:lastModifiedBy>
  <cp:revision>735</cp:revision>
  <dcterms:created xsi:type="dcterms:W3CDTF">2014-10-31T16:28:18Z</dcterms:created>
  <dcterms:modified xsi:type="dcterms:W3CDTF">2018-07-15T12:53:29Z</dcterms:modified>
</cp:coreProperties>
</file>