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8" r:id="rId5"/>
    <p:sldId id="299" r:id="rId6"/>
    <p:sldId id="300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Isaiah 40:28-31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0359F016-12CD-4CC5-AAC3-E34F41C0B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5C5BB619-37FE-473E-A2AF-F74806628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3E4C4F-5FE5-4053-ACA7-17732EEE36CF}"/>
              </a:ext>
            </a:extLst>
          </p:cNvPr>
          <p:cNvSpPr/>
          <p:nvPr/>
        </p:nvSpPr>
        <p:spPr>
          <a:xfrm>
            <a:off x="796954" y="3775046"/>
            <a:ext cx="10821798" cy="7382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D3FFD1-E0EA-456D-ADCE-D4DC0EB62DF9}"/>
              </a:ext>
            </a:extLst>
          </p:cNvPr>
          <p:cNvSpPr/>
          <p:nvPr/>
        </p:nvSpPr>
        <p:spPr>
          <a:xfrm>
            <a:off x="796954" y="2944536"/>
            <a:ext cx="10821798" cy="8221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DE16AC-408A-4410-BFEE-4AB5C0E33684}"/>
              </a:ext>
            </a:extLst>
          </p:cNvPr>
          <p:cNvSpPr/>
          <p:nvPr/>
        </p:nvSpPr>
        <p:spPr>
          <a:xfrm>
            <a:off x="796954" y="4513277"/>
            <a:ext cx="10821798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F1127C-AD7E-4B4A-BAC9-1896ACAD585E}"/>
              </a:ext>
            </a:extLst>
          </p:cNvPr>
          <p:cNvSpPr/>
          <p:nvPr/>
        </p:nvSpPr>
        <p:spPr>
          <a:xfrm>
            <a:off x="796954" y="5259898"/>
            <a:ext cx="10821798" cy="845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6E453F-1188-421B-86AE-5A6C8C05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D0ED25-F2DE-4E40-9554-6E65BEBB99A9}"/>
              </a:ext>
            </a:extLst>
          </p:cNvPr>
          <p:cNvSpPr/>
          <p:nvPr/>
        </p:nvSpPr>
        <p:spPr>
          <a:xfrm>
            <a:off x="796954" y="3775046"/>
            <a:ext cx="10821798" cy="7382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F1E104-5276-4941-892C-6B75CB0F6798}"/>
              </a:ext>
            </a:extLst>
          </p:cNvPr>
          <p:cNvSpPr/>
          <p:nvPr/>
        </p:nvSpPr>
        <p:spPr>
          <a:xfrm>
            <a:off x="796954" y="2944536"/>
            <a:ext cx="10821798" cy="8221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22F1FB-1DEC-4255-8094-52AED5F41306}"/>
              </a:ext>
            </a:extLst>
          </p:cNvPr>
          <p:cNvSpPr/>
          <p:nvPr/>
        </p:nvSpPr>
        <p:spPr>
          <a:xfrm>
            <a:off x="796954" y="4513277"/>
            <a:ext cx="10821798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C80E5C-F3BF-44F7-8197-7A7AD43ED3F0}"/>
              </a:ext>
            </a:extLst>
          </p:cNvPr>
          <p:cNvSpPr/>
          <p:nvPr/>
        </p:nvSpPr>
        <p:spPr>
          <a:xfrm>
            <a:off x="796954" y="5251509"/>
            <a:ext cx="10821798" cy="845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B5D2E18-08B4-41DC-B308-7BAF992A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C559C7-85BA-448B-AB6E-34C7C11EAB6F}"/>
              </a:ext>
            </a:extLst>
          </p:cNvPr>
          <p:cNvSpPr/>
          <p:nvPr/>
        </p:nvSpPr>
        <p:spPr>
          <a:xfrm>
            <a:off x="796954" y="3766658"/>
            <a:ext cx="10821798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EBF437-AB34-4520-B79C-7C1E2A095CA3}"/>
              </a:ext>
            </a:extLst>
          </p:cNvPr>
          <p:cNvSpPr/>
          <p:nvPr/>
        </p:nvSpPr>
        <p:spPr>
          <a:xfrm>
            <a:off x="796954" y="2944536"/>
            <a:ext cx="10821798" cy="8221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E75A16-AE28-4BF4-BC64-191CE45A9A4C}"/>
              </a:ext>
            </a:extLst>
          </p:cNvPr>
          <p:cNvSpPr/>
          <p:nvPr/>
        </p:nvSpPr>
        <p:spPr>
          <a:xfrm>
            <a:off x="796954" y="5360565"/>
            <a:ext cx="10821798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A0A0A0-D357-41F6-9B67-D44E3B203D0B}"/>
              </a:ext>
            </a:extLst>
          </p:cNvPr>
          <p:cNvSpPr/>
          <p:nvPr/>
        </p:nvSpPr>
        <p:spPr>
          <a:xfrm>
            <a:off x="796954" y="4160940"/>
            <a:ext cx="10821798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1E5045-F139-4F26-9EA1-23895086A295}"/>
              </a:ext>
            </a:extLst>
          </p:cNvPr>
          <p:cNvSpPr/>
          <p:nvPr/>
        </p:nvSpPr>
        <p:spPr>
          <a:xfrm>
            <a:off x="796954" y="4555222"/>
            <a:ext cx="10821798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FA20C2-77C3-4140-8693-BF0024CDD481}"/>
              </a:ext>
            </a:extLst>
          </p:cNvPr>
          <p:cNvSpPr/>
          <p:nvPr/>
        </p:nvSpPr>
        <p:spPr>
          <a:xfrm>
            <a:off x="796954" y="4909657"/>
            <a:ext cx="10821798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A83651-0977-4408-968B-C9156429511A}"/>
              </a:ext>
            </a:extLst>
          </p:cNvPr>
          <p:cNvSpPr/>
          <p:nvPr/>
        </p:nvSpPr>
        <p:spPr>
          <a:xfrm>
            <a:off x="796954" y="5754847"/>
            <a:ext cx="3590488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C48352-0112-40D7-9895-A5C150385B89}"/>
              </a:ext>
            </a:extLst>
          </p:cNvPr>
          <p:cNvSpPr/>
          <p:nvPr/>
        </p:nvSpPr>
        <p:spPr>
          <a:xfrm>
            <a:off x="4300756" y="5754847"/>
            <a:ext cx="3274503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7E3E427-2CBB-44E5-9987-7A8A97A385CC}"/>
              </a:ext>
            </a:extLst>
          </p:cNvPr>
          <p:cNvSpPr/>
          <p:nvPr/>
        </p:nvSpPr>
        <p:spPr>
          <a:xfrm>
            <a:off x="7575259" y="5754847"/>
            <a:ext cx="3274503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</Words>
  <Application>Microsoft Office PowerPoint</Application>
  <PresentationFormat>Custom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67</cp:revision>
  <dcterms:created xsi:type="dcterms:W3CDTF">2017-11-12T03:45:52Z</dcterms:created>
  <dcterms:modified xsi:type="dcterms:W3CDTF">2018-07-22T20:47:15Z</dcterms:modified>
</cp:coreProperties>
</file>