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56" r:id="rId4"/>
    <p:sldId id="280" r:id="rId5"/>
    <p:sldId id="266" r:id="rId6"/>
    <p:sldId id="298" r:id="rId7"/>
    <p:sldId id="299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1 Peter 3:1-6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310A9AA-52A2-4D4B-9879-BEDD01F0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BBB6E63-803D-4192-BFBE-59E312D6C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3E2845-4581-45A2-B743-51F0BFA9934A}"/>
              </a:ext>
            </a:extLst>
          </p:cNvPr>
          <p:cNvSpPr/>
          <p:nvPr/>
        </p:nvSpPr>
        <p:spPr>
          <a:xfrm>
            <a:off x="226503" y="320459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27B7D-4A9E-41E2-8700-AA79C031D570}"/>
              </a:ext>
            </a:extLst>
          </p:cNvPr>
          <p:cNvSpPr/>
          <p:nvPr/>
        </p:nvSpPr>
        <p:spPr>
          <a:xfrm>
            <a:off x="226502" y="370793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739ED-EBB3-436D-B164-4EFFA6498F45}"/>
              </a:ext>
            </a:extLst>
          </p:cNvPr>
          <p:cNvSpPr/>
          <p:nvPr/>
        </p:nvSpPr>
        <p:spPr>
          <a:xfrm>
            <a:off x="226501" y="421127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CEABC-DBC2-4F9E-A124-7C5987B0E30F}"/>
              </a:ext>
            </a:extLst>
          </p:cNvPr>
          <p:cNvSpPr/>
          <p:nvPr/>
        </p:nvSpPr>
        <p:spPr>
          <a:xfrm>
            <a:off x="226503" y="471461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6CED3-9457-43D9-86E5-BF8767CD1504}"/>
              </a:ext>
            </a:extLst>
          </p:cNvPr>
          <p:cNvSpPr/>
          <p:nvPr/>
        </p:nvSpPr>
        <p:spPr>
          <a:xfrm>
            <a:off x="226500" y="521795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D1A418-C4B9-4F91-8161-E4DBA7F66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676C32-B01C-4700-9D49-191AEF1C6346}"/>
              </a:ext>
            </a:extLst>
          </p:cNvPr>
          <p:cNvSpPr/>
          <p:nvPr/>
        </p:nvSpPr>
        <p:spPr>
          <a:xfrm>
            <a:off x="226503" y="362404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83A0D-0853-4A23-8255-5C6421440502}"/>
              </a:ext>
            </a:extLst>
          </p:cNvPr>
          <p:cNvSpPr/>
          <p:nvPr/>
        </p:nvSpPr>
        <p:spPr>
          <a:xfrm>
            <a:off x="226502" y="412738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5D937-9A54-4F35-98F2-C93040FE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F1559-0061-4923-996F-A453DDA64D63}"/>
              </a:ext>
            </a:extLst>
          </p:cNvPr>
          <p:cNvSpPr/>
          <p:nvPr/>
        </p:nvSpPr>
        <p:spPr>
          <a:xfrm>
            <a:off x="226503" y="3573710"/>
            <a:ext cx="5788403" cy="910208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4EEF3-4A8B-4E1E-BC5F-0FDA7030584B}"/>
              </a:ext>
            </a:extLst>
          </p:cNvPr>
          <p:cNvSpPr/>
          <p:nvPr/>
        </p:nvSpPr>
        <p:spPr>
          <a:xfrm>
            <a:off x="226500" y="4383250"/>
            <a:ext cx="5788403" cy="910208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D1185-DF5C-4F0E-9A0A-DDE7A91DE710}"/>
              </a:ext>
            </a:extLst>
          </p:cNvPr>
          <p:cNvSpPr/>
          <p:nvPr/>
        </p:nvSpPr>
        <p:spPr>
          <a:xfrm>
            <a:off x="226500" y="5381540"/>
            <a:ext cx="5869502" cy="520116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F47E5-8AC7-4ECE-9CC0-48FEE4C9C3A7}"/>
              </a:ext>
            </a:extLst>
          </p:cNvPr>
          <p:cNvSpPr/>
          <p:nvPr/>
        </p:nvSpPr>
        <p:spPr>
          <a:xfrm>
            <a:off x="6014899" y="3573710"/>
            <a:ext cx="5788403" cy="910208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82C4E-A5D2-44D6-93EC-638AB7704E83}"/>
              </a:ext>
            </a:extLst>
          </p:cNvPr>
          <p:cNvSpPr/>
          <p:nvPr/>
        </p:nvSpPr>
        <p:spPr>
          <a:xfrm>
            <a:off x="6209248" y="4465039"/>
            <a:ext cx="5788403" cy="910208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F7B46-674D-4DE6-87CB-95C29890C1C4}"/>
              </a:ext>
            </a:extLst>
          </p:cNvPr>
          <p:cNvSpPr/>
          <p:nvPr/>
        </p:nvSpPr>
        <p:spPr>
          <a:xfrm>
            <a:off x="6096000" y="5375247"/>
            <a:ext cx="5869502" cy="520116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14</cp:revision>
  <dcterms:created xsi:type="dcterms:W3CDTF">2017-12-09T14:56:43Z</dcterms:created>
  <dcterms:modified xsi:type="dcterms:W3CDTF">2018-05-24T14:58:04Z</dcterms:modified>
</cp:coreProperties>
</file>