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5" r:id="rId4"/>
    <p:sldId id="277" r:id="rId5"/>
    <p:sldId id="276" r:id="rId6"/>
    <p:sldId id="278" r:id="rId7"/>
    <p:sldId id="279" r:id="rId8"/>
    <p:sldId id="280" r:id="rId9"/>
    <p:sldId id="281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414A"/>
    <a:srgbClr val="FF4516"/>
    <a:srgbClr val="CA2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5F3E8-1020-4F6D-AE84-3237046EF775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BC928-FA9D-4128-866C-9AA2FB2E7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4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BC928-FA9D-4128-866C-9AA2FB2E71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24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BC928-FA9D-4128-866C-9AA2FB2E71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09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BC928-FA9D-4128-866C-9AA2FB2E71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49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BC928-FA9D-4128-866C-9AA2FB2E71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11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BC928-FA9D-4128-866C-9AA2FB2E71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3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BC928-FA9D-4128-866C-9AA2FB2E71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22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BC928-FA9D-4128-866C-9AA2FB2E71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6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BC928-FA9D-4128-866C-9AA2FB2E71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38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BC928-FA9D-4128-866C-9AA2FB2E71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94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BC928-FA9D-4128-866C-9AA2FB2E71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64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0B516A-3120-4B91-AF98-9D34669E5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B5324D-16C1-45D6-B493-A78DB6695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47E18-E65B-4D76-8DA8-41BEE762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A65E7E-E485-4342-9357-E3BAA433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077493-6AAA-444B-B584-C8B0F83E6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4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251C4E-10D9-4E02-9720-E83DC6DEA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26C8E4-2727-4831-9725-5F8DE754A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AAFCF2-AD2D-43D7-9C9A-424A899B7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2404D8-D26A-4E18-BF92-80D7402B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FB7051-9046-4732-A3F1-CCD248CE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5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09263B7-5D2C-4ADF-853C-71FFB5E27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BC96F2-1306-49F0-86BA-6B195549F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30642D-2DDF-4850-9812-A78751E5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A66232-BA75-4B7E-BCBD-E5D94FE6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E3DFC1-3D79-40E3-B183-F08467A8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9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AC0B06-7FF4-4AB0-A792-94C480C86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119591-2DC7-4036-B0F5-E7A0AB317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CD31D6-337B-4E4A-9E8F-7E5B5E7CD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15E6F2-F373-466D-9D8A-D88F8881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B72165-73D8-4659-A175-78F5168E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8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FC7126-0705-4BA0-978B-9E44E5C4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C8446F-38CF-45E1-A4F4-10631FE80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E635E4-F252-422D-AEF2-316811D1F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A87D57-699B-46FF-9387-26D48E9FF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CA42A0-134A-4C39-A1AA-7F8E8941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5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593ADA-D8DA-4AF1-86DA-9DD5D029D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27581F-C4EC-44D9-975A-DCF171980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6001B9-01F0-4663-BCB5-29DD29659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5C5D30-BED6-4E6E-8A6C-96D4C6CA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3A9122-FFEB-4B22-BB73-EFFCEB40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820A44-C612-4726-8563-2A129049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4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438990-646B-4F06-B0C3-0D9F74F7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A68012-1441-4EA1-A337-C72D272D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CF354C-C987-452C-B5F2-6D52EB45A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8ACFA6F-4140-4932-988C-8E435D66D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1A77218-89AD-4304-87BE-C4D649941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E339B25-A7EC-4F62-AFEA-9DA7C2123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A51DD59-E07F-437E-89B6-C3D7F509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69BB333-8386-4221-80E3-830E97E2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1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6F113F-BF62-42F9-BCD9-DEA3084D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1B7D06A-D3E8-4485-8E05-66AF6719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FEDAC87-A22B-4323-9778-0098A5CAA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BF4633E-37A7-459C-976F-E5851D59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8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45EA8F0-D837-47C2-A66C-C6558126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EDC7279-6341-4B8D-A6F3-16BE47F6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80CC29A-2F94-4839-8F74-2A068E68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4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0BDE9A-854F-406F-9913-CF324B13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E51C4B-CFE7-466B-A097-E54AC0ACA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485AE70-0735-41C1-AD7B-3128E5AF6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B8FF47-14BE-476D-8CB5-E63BA9B4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F8D8FF-6D58-42D4-98F7-A26045EC5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FBC2CE-F644-4DEE-8DD0-D1E279D7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7C0632-57D6-47F1-9439-3EC68225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8F15C1A-934E-4C32-9184-9E0564149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212184-1308-4C9C-8C6F-87FC7B715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07E5DC-F4F3-4391-8533-77C002C3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40C4BB-9579-43C7-9601-59CA8F1F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49C5BA7-E60B-4578-9946-ED14EDAE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5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C196439-09D9-40B6-9754-49E6005C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0E8DD3-167C-466B-AFA8-B29194527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5D95D2-95CE-4E70-96EB-D68315D03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4DE84-0E8B-4537-9B5E-19FDD456DA29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35E9F6-BAC5-41F3-A662-3D811C702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03F246-EFCA-4B83-9295-6083BED11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6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E7908C-9135-4728-BCBD-12D10C173A1A}"/>
              </a:ext>
            </a:extLst>
          </p:cNvPr>
          <p:cNvSpPr/>
          <p:nvPr/>
        </p:nvSpPr>
        <p:spPr>
          <a:xfrm>
            <a:off x="3942826" y="388246"/>
            <a:ext cx="7899634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</a:t>
            </a:r>
            <a:r>
              <a:rPr lang="en-US" sz="3200" kern="0" dirty="0">
                <a:solidFill>
                  <a:prstClr val="white"/>
                </a:solidFill>
                <a:latin typeface="Trebuchet MS"/>
              </a:rPr>
              <a:t>Numbers 23:19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31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46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19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yellow car in a city&#10;&#10;Description generated with high confidence">
            <a:extLst>
              <a:ext uri="{FF2B5EF4-FFF2-40B4-BE49-F238E27FC236}">
                <a16:creationId xmlns:a16="http://schemas.microsoft.com/office/drawing/2014/main" xmlns="" id="{BB28289F-9957-4B84-A283-7D0A3FDAF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8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treet&#10;&#10;Description generated with very high confidence">
            <a:extLst>
              <a:ext uri="{FF2B5EF4-FFF2-40B4-BE49-F238E27FC236}">
                <a16:creationId xmlns:a16="http://schemas.microsoft.com/office/drawing/2014/main" xmlns="" id="{0956D8D9-7B5F-4FC0-BDF8-51A08133C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39D9D4C-6CCB-4013-AD88-5D6B5FEEA255}"/>
              </a:ext>
            </a:extLst>
          </p:cNvPr>
          <p:cNvSpPr/>
          <p:nvPr/>
        </p:nvSpPr>
        <p:spPr>
          <a:xfrm>
            <a:off x="243281" y="2743200"/>
            <a:ext cx="6484690" cy="2407640"/>
          </a:xfrm>
          <a:prstGeom prst="rect">
            <a:avLst/>
          </a:prstGeom>
          <a:solidFill>
            <a:srgbClr val="3D4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5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building, road&#10;&#10;Description generated with very high confidence">
            <a:extLst>
              <a:ext uri="{FF2B5EF4-FFF2-40B4-BE49-F238E27FC236}">
                <a16:creationId xmlns:a16="http://schemas.microsoft.com/office/drawing/2014/main" xmlns="" id="{5BA38823-3E91-42C1-9E42-AE84D799F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7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ar&#10;&#10;Description generated with high confidence">
            <a:extLst>
              <a:ext uri="{FF2B5EF4-FFF2-40B4-BE49-F238E27FC236}">
                <a16:creationId xmlns:a16="http://schemas.microsoft.com/office/drawing/2014/main" xmlns="" id="{D546ECA1-CFC2-453D-8A40-2DF90CC7A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5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treet&#10;&#10;Description generated with very high confidence">
            <a:extLst>
              <a:ext uri="{FF2B5EF4-FFF2-40B4-BE49-F238E27FC236}">
                <a16:creationId xmlns:a16="http://schemas.microsoft.com/office/drawing/2014/main" xmlns="" id="{4CE7D7E4-4EBE-47D0-8DA1-C3F205305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1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ar&#10;&#10;Description generated with high confidence">
            <a:extLst>
              <a:ext uri="{FF2B5EF4-FFF2-40B4-BE49-F238E27FC236}">
                <a16:creationId xmlns:a16="http://schemas.microsoft.com/office/drawing/2014/main" xmlns="" id="{64246D2F-EB64-4A26-BF99-23E5A3BBB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8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treet&#10;&#10;Description generated with very high confidence">
            <a:extLst>
              <a:ext uri="{FF2B5EF4-FFF2-40B4-BE49-F238E27FC236}">
                <a16:creationId xmlns:a16="http://schemas.microsoft.com/office/drawing/2014/main" xmlns="" id="{9D56A2C3-8402-4836-B806-50BEB338D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02B164C-934D-4DE3-8ADC-B4A60610E478}"/>
              </a:ext>
            </a:extLst>
          </p:cNvPr>
          <p:cNvSpPr/>
          <p:nvPr/>
        </p:nvSpPr>
        <p:spPr>
          <a:xfrm>
            <a:off x="302004" y="3196205"/>
            <a:ext cx="6484690" cy="2407640"/>
          </a:xfrm>
          <a:prstGeom prst="rect">
            <a:avLst/>
          </a:prstGeom>
          <a:solidFill>
            <a:srgbClr val="3D4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6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15</Words>
  <Application>Microsoft Office PowerPoint</Application>
  <PresentationFormat>Custom</PresentationFormat>
  <Paragraphs>11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Danville Church</cp:lastModifiedBy>
  <cp:revision>49</cp:revision>
  <dcterms:created xsi:type="dcterms:W3CDTF">2017-11-12T03:45:52Z</dcterms:created>
  <dcterms:modified xsi:type="dcterms:W3CDTF">2018-04-15T22:13:06Z</dcterms:modified>
</cp:coreProperties>
</file>